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87" r:id="rId2"/>
    <p:sldId id="276" r:id="rId3"/>
    <p:sldId id="263" r:id="rId4"/>
    <p:sldId id="274" r:id="rId5"/>
    <p:sldId id="288" r:id="rId6"/>
    <p:sldId id="285" r:id="rId7"/>
    <p:sldId id="282" r:id="rId8"/>
    <p:sldId id="289" r:id="rId9"/>
    <p:sldId id="284" r:id="rId10"/>
    <p:sldId id="286" r:id="rId11"/>
    <p:sldId id="277" r:id="rId12"/>
    <p:sldId id="290" r:id="rId13"/>
    <p:sldId id="291" r:id="rId1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autoAdjust="0"/>
    <p:restoredTop sz="94660"/>
  </p:normalViewPr>
  <p:slideViewPr>
    <p:cSldViewPr snapToGrid="0" snapToObjects="1">
      <p:cViewPr varScale="1">
        <p:scale>
          <a:sx n="81" d="100"/>
          <a:sy n="81" d="100"/>
        </p:scale>
        <p:origin x="1498" y="6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E4FC97-F1D9-4D40-98BE-5CD531D0E4A1}" type="datetimeFigureOut">
              <a:rPr lang="es-ES" smtClean="0"/>
              <a:t>24/01/2018</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C1B68C-41E2-A94D-98CC-CF41C1DB8424}" type="slidenum">
              <a:rPr lang="es-ES" smtClean="0"/>
              <a:t>‹Nº›</a:t>
            </a:fld>
            <a:endParaRPr lang="es-ES"/>
          </a:p>
        </p:txBody>
      </p:sp>
    </p:spTree>
    <p:extLst>
      <p:ext uri="{BB962C8B-B14F-4D97-AF65-F5344CB8AC3E}">
        <p14:creationId xmlns:p14="http://schemas.microsoft.com/office/powerpoint/2010/main" val="774986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7C1B68C-41E2-A94D-98CC-CF41C1DB8424}" type="slidenum">
              <a:rPr lang="es-ES" smtClean="0"/>
              <a:t>2</a:t>
            </a:fld>
            <a:endParaRPr lang="es-ES"/>
          </a:p>
        </p:txBody>
      </p:sp>
    </p:spTree>
    <p:extLst>
      <p:ext uri="{BB962C8B-B14F-4D97-AF65-F5344CB8AC3E}">
        <p14:creationId xmlns:p14="http://schemas.microsoft.com/office/powerpoint/2010/main" val="2010283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acío">
    <p:spTree>
      <p:nvGrpSpPr>
        <p:cNvPr id="1" name=""/>
        <p:cNvGrpSpPr/>
        <p:nvPr/>
      </p:nvGrpSpPr>
      <p:grpSpPr>
        <a:xfrm>
          <a:off x="0" y="0"/>
          <a:ext cx="0" cy="0"/>
          <a:chOff x="0" y="0"/>
          <a:chExt cx="0" cy="0"/>
        </a:xfrm>
      </p:grpSpPr>
      <p:sp>
        <p:nvSpPr>
          <p:cNvPr id="5" name="Rectángulo 4"/>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7" name="CuadroTexto 6"/>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Tree>
    <p:extLst>
      <p:ext uri="{BB962C8B-B14F-4D97-AF65-F5344CB8AC3E}">
        <p14:creationId xmlns:p14="http://schemas.microsoft.com/office/powerpoint/2010/main" val="1247241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Marcador de contenido 2"/>
          <p:cNvSpPr>
            <a:spLocks noGrp="1"/>
          </p:cNvSpPr>
          <p:nvPr>
            <p:ph idx="1"/>
          </p:nvPr>
        </p:nvSpPr>
        <p:spPr>
          <a:xfrm>
            <a:off x="-1" y="0"/>
            <a:ext cx="9144001" cy="3528786"/>
          </a:xfrm>
          <a:prstGeom prst="rect">
            <a:avLst/>
          </a:prstGeom>
        </p:spPr>
        <p:txBody>
          <a:bodyPr/>
          <a:lstStyle/>
          <a:p>
            <a:pPr lvl="0"/>
            <a:endParaRPr lang="es-ES" dirty="0"/>
          </a:p>
        </p:txBody>
      </p:sp>
      <p:sp>
        <p:nvSpPr>
          <p:cNvPr id="4" name="Rectángulo 3"/>
          <p:cNvSpPr/>
          <p:nvPr userDrawn="1"/>
        </p:nvSpPr>
        <p:spPr>
          <a:xfrm>
            <a:off x="0" y="3528786"/>
            <a:ext cx="9144000" cy="33292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1" name="Marcador de título 1"/>
          <p:cNvSpPr>
            <a:spLocks noGrp="1"/>
          </p:cNvSpPr>
          <p:nvPr>
            <p:ph type="title"/>
          </p:nvPr>
        </p:nvSpPr>
        <p:spPr>
          <a:xfrm>
            <a:off x="1234713" y="4036784"/>
            <a:ext cx="1530758" cy="1324662"/>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12" name="Marcador de texto 2"/>
          <p:cNvSpPr txBox="1">
            <a:spLocks/>
          </p:cNvSpPr>
          <p:nvPr userDrawn="1"/>
        </p:nvSpPr>
        <p:spPr>
          <a:xfrm>
            <a:off x="3583226" y="4499430"/>
            <a:ext cx="4472204" cy="1859642"/>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400" kern="1200">
                <a:solidFill>
                  <a:schemeClr val="tx1"/>
                </a:solidFill>
                <a:latin typeface="+mn-lt"/>
                <a:ea typeface="+mn-ea"/>
                <a:cs typeface="+mn-cs"/>
              </a:defRPr>
            </a:lvl1pPr>
            <a:lvl2pPr marL="457200" indent="0" algn="l" defTabSz="457200" rtl="0" eaLnBrk="1" latinLnBrk="0" hangingPunct="1">
              <a:spcBef>
                <a:spcPct val="20000"/>
              </a:spcBef>
              <a:buFontTx/>
              <a:buNone/>
              <a:defRPr sz="1400" kern="1200">
                <a:solidFill>
                  <a:schemeClr val="tx1"/>
                </a:solidFill>
                <a:latin typeface="+mn-lt"/>
                <a:ea typeface="+mn-ea"/>
                <a:cs typeface="+mn-cs"/>
              </a:defRPr>
            </a:lvl2pPr>
            <a:lvl3pPr marL="914400" indent="0" algn="l" defTabSz="457200" rtl="0" eaLnBrk="1" latinLnBrk="0" hangingPunct="1">
              <a:spcBef>
                <a:spcPct val="20000"/>
              </a:spcBef>
              <a:buFontTx/>
              <a:buNone/>
              <a:defRPr sz="1400" kern="1200">
                <a:solidFill>
                  <a:schemeClr val="tx1"/>
                </a:solidFill>
                <a:latin typeface="+mn-lt"/>
                <a:ea typeface="+mn-ea"/>
                <a:cs typeface="+mn-cs"/>
              </a:defRPr>
            </a:lvl3pPr>
            <a:lvl4pPr marL="1371600" indent="0" algn="l" defTabSz="457200" rtl="0" eaLnBrk="1" latinLnBrk="0" hangingPunct="1">
              <a:spcBef>
                <a:spcPct val="20000"/>
              </a:spcBef>
              <a:buFontTx/>
              <a:buNone/>
              <a:defRPr sz="1400" kern="1200">
                <a:solidFill>
                  <a:schemeClr val="tx1"/>
                </a:solidFill>
                <a:latin typeface="+mn-lt"/>
                <a:ea typeface="+mn-ea"/>
                <a:cs typeface="+mn-cs"/>
              </a:defRPr>
            </a:lvl4pPr>
            <a:lvl5pPr marL="1828800" indent="0" algn="l" defTabSz="457200" rtl="0" eaLnBrk="1" latinLnBrk="0" hangingPunct="1">
              <a:spcBef>
                <a:spcPct val="20000"/>
              </a:spcBef>
              <a:buFontTx/>
              <a:buNone/>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0000"/>
              </a:lnSpc>
              <a:buFontTx/>
              <a:buNone/>
            </a:pPr>
            <a:r>
              <a:rPr lang="es-ES_tradnl" sz="1500" dirty="0">
                <a:latin typeface="PT Sans"/>
                <a:cs typeface="PT Sans"/>
              </a:rPr>
              <a:t>Haga clic para modificar el estilo de texto del patrón</a:t>
            </a:r>
          </a:p>
        </p:txBody>
      </p:sp>
      <p:sp>
        <p:nvSpPr>
          <p:cNvPr id="13" name="Rectángulo 12"/>
          <p:cNvSpPr/>
          <p:nvPr userDrawn="1"/>
        </p:nvSpPr>
        <p:spPr>
          <a:xfrm>
            <a:off x="7208684" y="-1"/>
            <a:ext cx="1598766" cy="2961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4" name="Rectángulo 13"/>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5" name="CuadroTexto 14"/>
          <p:cNvSpPr txBox="1"/>
          <p:nvPr userDrawn="1"/>
        </p:nvSpPr>
        <p:spPr>
          <a:xfrm>
            <a:off x="7208683" y="40970"/>
            <a:ext cx="1480615" cy="215444"/>
          </a:xfrm>
          <a:prstGeom prst="rect">
            <a:avLst/>
          </a:prstGeom>
          <a:noFill/>
        </p:spPr>
        <p:txBody>
          <a:bodyPr wrap="square" rtlCol="0">
            <a:spAutoFit/>
          </a:bodyPr>
          <a:lstStyle/>
          <a:p>
            <a:pPr algn="ctr"/>
            <a:r>
              <a:rPr lang="es-ES" sz="800" b="1" dirty="0">
                <a:latin typeface="PT Sans"/>
                <a:cs typeface="PT Sans"/>
              </a:rPr>
              <a:t>SECCIÓN</a:t>
            </a:r>
            <a:endParaRPr lang="es-ES" sz="800" dirty="0"/>
          </a:p>
        </p:txBody>
      </p:sp>
      <p:sp>
        <p:nvSpPr>
          <p:cNvPr id="16" name="CuadroTexto 15"/>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Tree>
    <p:extLst>
      <p:ext uri="{BB962C8B-B14F-4D97-AF65-F5344CB8AC3E}">
        <p14:creationId xmlns:p14="http://schemas.microsoft.com/office/powerpoint/2010/main" val="1926868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n Izquierda">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4489042" y="1297214"/>
            <a:ext cx="1530758" cy="1324662"/>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8" name="Marcador de texto 2"/>
          <p:cNvSpPr txBox="1">
            <a:spLocks/>
          </p:cNvSpPr>
          <p:nvPr userDrawn="1"/>
        </p:nvSpPr>
        <p:spPr>
          <a:xfrm>
            <a:off x="5424726" y="3590471"/>
            <a:ext cx="2805514" cy="1977572"/>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400" kern="1200">
                <a:solidFill>
                  <a:schemeClr val="tx1"/>
                </a:solidFill>
                <a:latin typeface="+mn-lt"/>
                <a:ea typeface="+mn-ea"/>
                <a:cs typeface="+mn-cs"/>
              </a:defRPr>
            </a:lvl1pPr>
            <a:lvl2pPr marL="457200" indent="0" algn="l" defTabSz="457200" rtl="0" eaLnBrk="1" latinLnBrk="0" hangingPunct="1">
              <a:spcBef>
                <a:spcPct val="20000"/>
              </a:spcBef>
              <a:buFontTx/>
              <a:buNone/>
              <a:defRPr sz="1400" kern="1200">
                <a:solidFill>
                  <a:schemeClr val="tx1"/>
                </a:solidFill>
                <a:latin typeface="+mn-lt"/>
                <a:ea typeface="+mn-ea"/>
                <a:cs typeface="+mn-cs"/>
              </a:defRPr>
            </a:lvl2pPr>
            <a:lvl3pPr marL="914400" indent="0" algn="l" defTabSz="457200" rtl="0" eaLnBrk="1" latinLnBrk="0" hangingPunct="1">
              <a:spcBef>
                <a:spcPct val="20000"/>
              </a:spcBef>
              <a:buFontTx/>
              <a:buNone/>
              <a:defRPr sz="1400" kern="1200">
                <a:solidFill>
                  <a:schemeClr val="tx1"/>
                </a:solidFill>
                <a:latin typeface="+mn-lt"/>
                <a:ea typeface="+mn-ea"/>
                <a:cs typeface="+mn-cs"/>
              </a:defRPr>
            </a:lvl3pPr>
            <a:lvl4pPr marL="1371600" indent="0" algn="l" defTabSz="457200" rtl="0" eaLnBrk="1" latinLnBrk="0" hangingPunct="1">
              <a:spcBef>
                <a:spcPct val="20000"/>
              </a:spcBef>
              <a:buFontTx/>
              <a:buNone/>
              <a:defRPr sz="1400" kern="1200">
                <a:solidFill>
                  <a:schemeClr val="tx1"/>
                </a:solidFill>
                <a:latin typeface="+mn-lt"/>
                <a:ea typeface="+mn-ea"/>
                <a:cs typeface="+mn-cs"/>
              </a:defRPr>
            </a:lvl4pPr>
            <a:lvl5pPr marL="1828800" indent="0" algn="l" defTabSz="457200" rtl="0" eaLnBrk="1" latinLnBrk="0" hangingPunct="1">
              <a:spcBef>
                <a:spcPct val="20000"/>
              </a:spcBef>
              <a:buFontTx/>
              <a:buNone/>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Tx/>
              <a:buNone/>
            </a:pPr>
            <a:r>
              <a:rPr lang="es-ES_tradnl" dirty="0"/>
              <a:t>Haga clic para modificar el estilo de texto del patrón</a:t>
            </a:r>
          </a:p>
        </p:txBody>
      </p:sp>
      <p:sp>
        <p:nvSpPr>
          <p:cNvPr id="9" name="Marcador de contenido 2"/>
          <p:cNvSpPr>
            <a:spLocks noGrp="1"/>
          </p:cNvSpPr>
          <p:nvPr>
            <p:ph idx="1"/>
          </p:nvPr>
        </p:nvSpPr>
        <p:spPr>
          <a:xfrm>
            <a:off x="-1" y="0"/>
            <a:ext cx="3290048" cy="6858000"/>
          </a:xfrm>
          <a:prstGeom prst="rect">
            <a:avLst/>
          </a:prstGeom>
        </p:spPr>
        <p:txBody>
          <a:bodyPr/>
          <a:lstStyle/>
          <a:p>
            <a:pPr lvl="0"/>
            <a:endParaRPr lang="es-ES" dirty="0"/>
          </a:p>
        </p:txBody>
      </p:sp>
      <p:sp>
        <p:nvSpPr>
          <p:cNvPr id="11" name="Rectángulo 10"/>
          <p:cNvSpPr/>
          <p:nvPr userDrawn="1"/>
        </p:nvSpPr>
        <p:spPr>
          <a:xfrm>
            <a:off x="7208684" y="-1"/>
            <a:ext cx="1598766" cy="2961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2" name="Rectángulo 11"/>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3" name="CuadroTexto 12"/>
          <p:cNvSpPr txBox="1"/>
          <p:nvPr userDrawn="1"/>
        </p:nvSpPr>
        <p:spPr>
          <a:xfrm>
            <a:off x="7208683" y="40970"/>
            <a:ext cx="1480615" cy="215444"/>
          </a:xfrm>
          <a:prstGeom prst="rect">
            <a:avLst/>
          </a:prstGeom>
          <a:noFill/>
        </p:spPr>
        <p:txBody>
          <a:bodyPr wrap="square" rtlCol="0">
            <a:spAutoFit/>
          </a:bodyPr>
          <a:lstStyle/>
          <a:p>
            <a:pPr algn="ctr"/>
            <a:r>
              <a:rPr lang="es-ES" sz="800" b="1" dirty="0">
                <a:latin typeface="PT Sans"/>
                <a:cs typeface="PT Sans"/>
              </a:rPr>
              <a:t>SECCIÓN</a:t>
            </a:r>
            <a:endParaRPr lang="es-ES" sz="800" dirty="0"/>
          </a:p>
        </p:txBody>
      </p:sp>
      <p:sp>
        <p:nvSpPr>
          <p:cNvPr id="14" name="CuadroTexto 13"/>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
        <p:nvSpPr>
          <p:cNvPr id="15" name="Rectángulo 14"/>
          <p:cNvSpPr/>
          <p:nvPr userDrawn="1"/>
        </p:nvSpPr>
        <p:spPr>
          <a:xfrm>
            <a:off x="2618762" y="-27214"/>
            <a:ext cx="671285" cy="6938913"/>
          </a:xfrm>
          <a:prstGeom prst="rect">
            <a:avLst/>
          </a:prstGeom>
          <a:solidFill>
            <a:schemeClr val="bg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Tree>
    <p:extLst>
      <p:ext uri="{BB962C8B-B14F-4D97-AF65-F5344CB8AC3E}">
        <p14:creationId xmlns:p14="http://schemas.microsoft.com/office/powerpoint/2010/main" val="12839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n derecha ">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84500" y="0"/>
            <a:ext cx="6159499" cy="6858000"/>
          </a:xfrm>
          <a:prstGeom prst="rect">
            <a:avLst/>
          </a:prstGeom>
        </p:spPr>
        <p:txBody>
          <a:bodyPr/>
          <a:lstStyle/>
          <a:p>
            <a:pPr lvl="0"/>
            <a:endParaRPr lang="es-ES" dirty="0"/>
          </a:p>
        </p:txBody>
      </p:sp>
      <p:sp>
        <p:nvSpPr>
          <p:cNvPr id="8" name="Marcador de título 1"/>
          <p:cNvSpPr>
            <a:spLocks noGrp="1"/>
          </p:cNvSpPr>
          <p:nvPr>
            <p:ph type="title"/>
          </p:nvPr>
        </p:nvSpPr>
        <p:spPr>
          <a:xfrm>
            <a:off x="688113" y="1297214"/>
            <a:ext cx="1530758" cy="1324662"/>
          </a:xfrm>
          <a:prstGeom prst="rect">
            <a:avLst/>
          </a:prstGeom>
          <a:ln>
            <a:noFill/>
          </a:ln>
        </p:spPr>
        <p:txBody>
          <a:bodyPr vert="horz" lIns="91440" tIns="45720" rIns="91440" bIns="45720" rtlCol="0" anchor="ctr">
            <a:normAutofit/>
          </a:bodyPr>
          <a:lstStyle/>
          <a:p>
            <a:r>
              <a:rPr lang="es-ES_tradnl" dirty="0"/>
              <a:t>Clic para editar título</a:t>
            </a:r>
            <a:endParaRPr lang="es-ES" dirty="0"/>
          </a:p>
        </p:txBody>
      </p:sp>
      <p:sp>
        <p:nvSpPr>
          <p:cNvPr id="9" name="Marcador de texto 2"/>
          <p:cNvSpPr txBox="1">
            <a:spLocks/>
          </p:cNvSpPr>
          <p:nvPr userDrawn="1"/>
        </p:nvSpPr>
        <p:spPr>
          <a:xfrm>
            <a:off x="688113" y="3590471"/>
            <a:ext cx="1724887" cy="1977572"/>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400" kern="1200">
                <a:solidFill>
                  <a:schemeClr val="tx1"/>
                </a:solidFill>
                <a:latin typeface="+mn-lt"/>
                <a:ea typeface="+mn-ea"/>
                <a:cs typeface="+mn-cs"/>
              </a:defRPr>
            </a:lvl1pPr>
            <a:lvl2pPr marL="457200" indent="0" algn="l" defTabSz="457200" rtl="0" eaLnBrk="1" latinLnBrk="0" hangingPunct="1">
              <a:spcBef>
                <a:spcPct val="20000"/>
              </a:spcBef>
              <a:buFontTx/>
              <a:buNone/>
              <a:defRPr sz="1400" kern="1200">
                <a:solidFill>
                  <a:schemeClr val="tx1"/>
                </a:solidFill>
                <a:latin typeface="+mn-lt"/>
                <a:ea typeface="+mn-ea"/>
                <a:cs typeface="+mn-cs"/>
              </a:defRPr>
            </a:lvl2pPr>
            <a:lvl3pPr marL="914400" indent="0" algn="l" defTabSz="457200" rtl="0" eaLnBrk="1" latinLnBrk="0" hangingPunct="1">
              <a:spcBef>
                <a:spcPct val="20000"/>
              </a:spcBef>
              <a:buFontTx/>
              <a:buNone/>
              <a:defRPr sz="1400" kern="1200">
                <a:solidFill>
                  <a:schemeClr val="tx1"/>
                </a:solidFill>
                <a:latin typeface="+mn-lt"/>
                <a:ea typeface="+mn-ea"/>
                <a:cs typeface="+mn-cs"/>
              </a:defRPr>
            </a:lvl3pPr>
            <a:lvl4pPr marL="1371600" indent="0" algn="l" defTabSz="457200" rtl="0" eaLnBrk="1" latinLnBrk="0" hangingPunct="1">
              <a:spcBef>
                <a:spcPct val="20000"/>
              </a:spcBef>
              <a:buFontTx/>
              <a:buNone/>
              <a:defRPr sz="1400" kern="1200">
                <a:solidFill>
                  <a:schemeClr val="tx1"/>
                </a:solidFill>
                <a:latin typeface="+mn-lt"/>
                <a:ea typeface="+mn-ea"/>
                <a:cs typeface="+mn-cs"/>
              </a:defRPr>
            </a:lvl4pPr>
            <a:lvl5pPr marL="1828800" indent="0" algn="l" defTabSz="457200" rtl="0" eaLnBrk="1" latinLnBrk="0" hangingPunct="1">
              <a:spcBef>
                <a:spcPct val="20000"/>
              </a:spcBef>
              <a:buFontTx/>
              <a:buNone/>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40000"/>
              </a:lnSpc>
              <a:buFontTx/>
              <a:buNone/>
            </a:pPr>
            <a:r>
              <a:rPr lang="es-ES_tradnl" dirty="0"/>
              <a:t>Haga clic para modificar el estilo de texto del patrón</a:t>
            </a:r>
          </a:p>
        </p:txBody>
      </p:sp>
      <p:sp>
        <p:nvSpPr>
          <p:cNvPr id="11" name="Rectángulo 10"/>
          <p:cNvSpPr/>
          <p:nvPr userDrawn="1"/>
        </p:nvSpPr>
        <p:spPr>
          <a:xfrm>
            <a:off x="7208684" y="-1"/>
            <a:ext cx="1598766" cy="2961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2" name="Rectángulo 11"/>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3" name="CuadroTexto 12"/>
          <p:cNvSpPr txBox="1"/>
          <p:nvPr userDrawn="1"/>
        </p:nvSpPr>
        <p:spPr>
          <a:xfrm>
            <a:off x="7208683" y="40970"/>
            <a:ext cx="1480615" cy="215444"/>
          </a:xfrm>
          <a:prstGeom prst="rect">
            <a:avLst/>
          </a:prstGeom>
          <a:noFill/>
        </p:spPr>
        <p:txBody>
          <a:bodyPr wrap="square" rtlCol="0">
            <a:spAutoFit/>
          </a:bodyPr>
          <a:lstStyle/>
          <a:p>
            <a:pPr algn="ctr"/>
            <a:r>
              <a:rPr lang="es-ES" sz="800" b="1" dirty="0">
                <a:latin typeface="PT Sans"/>
                <a:cs typeface="PT Sans"/>
              </a:rPr>
              <a:t>SECCIÓN</a:t>
            </a:r>
            <a:endParaRPr lang="es-ES" sz="800" dirty="0"/>
          </a:p>
        </p:txBody>
      </p:sp>
      <p:sp>
        <p:nvSpPr>
          <p:cNvPr id="14" name="CuadroTexto 13"/>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
        <p:nvSpPr>
          <p:cNvPr id="15" name="Rectángulo 14"/>
          <p:cNvSpPr/>
          <p:nvPr userDrawn="1"/>
        </p:nvSpPr>
        <p:spPr>
          <a:xfrm>
            <a:off x="2984500" y="-27214"/>
            <a:ext cx="671285" cy="6938913"/>
          </a:xfrm>
          <a:prstGeom prst="rect">
            <a:avLst/>
          </a:prstGeom>
          <a:solidFill>
            <a:schemeClr val="bg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Tree>
    <p:extLst>
      <p:ext uri="{BB962C8B-B14F-4D97-AF65-F5344CB8AC3E}">
        <p14:creationId xmlns:p14="http://schemas.microsoft.com/office/powerpoint/2010/main" val="315974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on">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 y="0"/>
            <a:ext cx="9144001" cy="6858000"/>
          </a:xfrm>
          <a:prstGeom prst="rect">
            <a:avLst/>
          </a:prstGeom>
        </p:spPr>
        <p:txBody>
          <a:bodyPr/>
          <a:lstStyle/>
          <a:p>
            <a:pPr lvl="0"/>
            <a:endParaRPr lang="es-ES" dirty="0"/>
          </a:p>
        </p:txBody>
      </p:sp>
      <p:sp>
        <p:nvSpPr>
          <p:cNvPr id="4" name="Rectángulo 3"/>
          <p:cNvSpPr/>
          <p:nvPr userDrawn="1"/>
        </p:nvSpPr>
        <p:spPr>
          <a:xfrm>
            <a:off x="7208684" y="-1"/>
            <a:ext cx="1598766" cy="2961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5" name="Rectángulo 4"/>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6" name="CuadroTexto 5"/>
          <p:cNvSpPr txBox="1"/>
          <p:nvPr userDrawn="1"/>
        </p:nvSpPr>
        <p:spPr>
          <a:xfrm>
            <a:off x="7208683" y="40970"/>
            <a:ext cx="1480615" cy="215444"/>
          </a:xfrm>
          <a:prstGeom prst="rect">
            <a:avLst/>
          </a:prstGeom>
          <a:noFill/>
        </p:spPr>
        <p:txBody>
          <a:bodyPr wrap="square" rtlCol="0">
            <a:spAutoFit/>
          </a:bodyPr>
          <a:lstStyle/>
          <a:p>
            <a:pPr algn="ctr"/>
            <a:r>
              <a:rPr lang="es-ES" sz="800" b="1" dirty="0">
                <a:latin typeface="PT Sans"/>
                <a:cs typeface="PT Sans"/>
              </a:rPr>
              <a:t>SECCIÓN</a:t>
            </a:r>
            <a:endParaRPr lang="es-ES" sz="800" dirty="0"/>
          </a:p>
        </p:txBody>
      </p:sp>
      <p:sp>
        <p:nvSpPr>
          <p:cNvPr id="7" name="CuadroTexto 6"/>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
        <p:nvSpPr>
          <p:cNvPr id="8" name="Rectángulo 7"/>
          <p:cNvSpPr/>
          <p:nvPr userDrawn="1"/>
        </p:nvSpPr>
        <p:spPr>
          <a:xfrm>
            <a:off x="5470071" y="1170214"/>
            <a:ext cx="2721428" cy="15239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9" name="Rectángulo 8"/>
          <p:cNvSpPr/>
          <p:nvPr userDrawn="1"/>
        </p:nvSpPr>
        <p:spPr>
          <a:xfrm>
            <a:off x="5470071" y="2794000"/>
            <a:ext cx="2721428" cy="22587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0" name="CuadroTexto 9"/>
          <p:cNvSpPr txBox="1"/>
          <p:nvPr userDrawn="1"/>
        </p:nvSpPr>
        <p:spPr>
          <a:xfrm>
            <a:off x="5749223" y="1339259"/>
            <a:ext cx="1738313" cy="1080296"/>
          </a:xfrm>
          <a:prstGeom prst="rect">
            <a:avLst/>
          </a:prstGeom>
          <a:noFill/>
        </p:spPr>
        <p:txBody>
          <a:bodyPr wrap="square" rtlCol="0">
            <a:spAutoFit/>
          </a:bodyPr>
          <a:lstStyle/>
          <a:p>
            <a:pPr>
              <a:lnSpc>
                <a:spcPct val="120000"/>
              </a:lnSpc>
            </a:pPr>
            <a:r>
              <a:rPr lang="es-ES" b="1" dirty="0">
                <a:solidFill>
                  <a:schemeClr val="tx2"/>
                </a:solidFill>
                <a:latin typeface="PT Sans"/>
                <a:cs typeface="PT Sans"/>
              </a:rPr>
              <a:t>SECCIÓN</a:t>
            </a:r>
          </a:p>
          <a:p>
            <a:pPr>
              <a:lnSpc>
                <a:spcPct val="120000"/>
              </a:lnSpc>
            </a:pPr>
            <a:r>
              <a:rPr lang="es-ES" b="1" dirty="0">
                <a:solidFill>
                  <a:srgbClr val="FFFFFF"/>
                </a:solidFill>
                <a:latin typeface="PT Sans"/>
                <a:cs typeface="PT Sans"/>
              </a:rPr>
              <a:t>TÍTULO</a:t>
            </a:r>
          </a:p>
          <a:p>
            <a:pPr>
              <a:lnSpc>
                <a:spcPct val="120000"/>
              </a:lnSpc>
            </a:pPr>
            <a:r>
              <a:rPr lang="es-ES" b="1" dirty="0">
                <a:solidFill>
                  <a:srgbClr val="FFFFFF"/>
                </a:solidFill>
                <a:latin typeface="PT Sans"/>
                <a:cs typeface="PT Sans"/>
              </a:rPr>
              <a:t>Y SUS PUNTOS</a:t>
            </a:r>
          </a:p>
        </p:txBody>
      </p:sp>
      <p:sp>
        <p:nvSpPr>
          <p:cNvPr id="11" name="CuadroTexto 10"/>
          <p:cNvSpPr txBox="1"/>
          <p:nvPr userDrawn="1"/>
        </p:nvSpPr>
        <p:spPr>
          <a:xfrm>
            <a:off x="5595009" y="3061139"/>
            <a:ext cx="2360634" cy="1645066"/>
          </a:xfrm>
          <a:prstGeom prst="rect">
            <a:avLst/>
          </a:prstGeom>
          <a:noFill/>
        </p:spPr>
        <p:txBody>
          <a:bodyPr wrap="square" rtlCol="0">
            <a:spAutoFit/>
          </a:bodyPr>
          <a:lstStyle/>
          <a:p>
            <a:pPr marL="285750" indent="-285750">
              <a:lnSpc>
                <a:spcPct val="120000"/>
              </a:lnSpc>
              <a:spcAft>
                <a:spcPts val="1400"/>
              </a:spcAft>
              <a:buFont typeface="Arial"/>
              <a:buChar char="•"/>
            </a:pPr>
            <a:r>
              <a:rPr lang="en-US" sz="1300" dirty="0" err="1">
                <a:latin typeface="PT Sans"/>
                <a:cs typeface="PT Sans"/>
              </a:rPr>
              <a:t>Lorem</a:t>
            </a:r>
            <a:r>
              <a:rPr lang="en-US" sz="1300" dirty="0">
                <a:latin typeface="PT Sans"/>
                <a:cs typeface="PT Sans"/>
              </a:rPr>
              <a:t> </a:t>
            </a:r>
            <a:r>
              <a:rPr lang="en-US" sz="1300" dirty="0" err="1">
                <a:latin typeface="PT Sans"/>
                <a:cs typeface="PT Sans"/>
              </a:rPr>
              <a:t>ipsum</a:t>
            </a:r>
            <a:r>
              <a:rPr lang="en-US" sz="1300" dirty="0">
                <a:latin typeface="PT Sans"/>
                <a:cs typeface="PT Sans"/>
              </a:rPr>
              <a:t> dolor sit </a:t>
            </a:r>
            <a:r>
              <a:rPr lang="en-US" sz="1300" dirty="0" err="1">
                <a:latin typeface="PT Sans"/>
                <a:cs typeface="PT Sans"/>
              </a:rPr>
              <a:t>amet</a:t>
            </a:r>
            <a:r>
              <a:rPr lang="en-US" sz="1300" dirty="0">
                <a:latin typeface="PT Sans"/>
                <a:cs typeface="PT Sans"/>
              </a:rPr>
              <a:t>, </a:t>
            </a:r>
            <a:r>
              <a:rPr lang="en-US" sz="1300" dirty="0" err="1">
                <a:latin typeface="PT Sans"/>
                <a:cs typeface="PT Sans"/>
              </a:rPr>
              <a:t>consectetur</a:t>
            </a:r>
            <a:endParaRPr lang="en-US" sz="1300" dirty="0">
              <a:latin typeface="PT Sans"/>
              <a:cs typeface="PT Sans"/>
            </a:endParaRPr>
          </a:p>
          <a:p>
            <a:pPr marL="285750" indent="-285750">
              <a:lnSpc>
                <a:spcPct val="120000"/>
              </a:lnSpc>
              <a:spcAft>
                <a:spcPts val="1400"/>
              </a:spcAft>
              <a:buFont typeface="Arial"/>
              <a:buChar char="•"/>
            </a:pPr>
            <a:r>
              <a:rPr lang="en-US" sz="1300" dirty="0" err="1">
                <a:latin typeface="PT Sans"/>
                <a:cs typeface="PT Sans"/>
              </a:rPr>
              <a:t>Sed</a:t>
            </a:r>
            <a:r>
              <a:rPr lang="en-US" sz="1300" dirty="0">
                <a:latin typeface="PT Sans"/>
                <a:cs typeface="PT Sans"/>
              </a:rPr>
              <a:t> do </a:t>
            </a:r>
            <a:r>
              <a:rPr lang="en-US" sz="1300" dirty="0" err="1">
                <a:latin typeface="PT Sans"/>
                <a:cs typeface="PT Sans"/>
              </a:rPr>
              <a:t>eiusmod</a:t>
            </a:r>
            <a:r>
              <a:rPr lang="en-US" sz="1300" dirty="0">
                <a:latin typeface="PT Sans"/>
                <a:cs typeface="PT Sans"/>
              </a:rPr>
              <a:t> </a:t>
            </a:r>
            <a:r>
              <a:rPr lang="en-US" sz="1300" dirty="0" err="1">
                <a:latin typeface="PT Sans"/>
                <a:cs typeface="PT Sans"/>
              </a:rPr>
              <a:t>tempor</a:t>
            </a:r>
            <a:r>
              <a:rPr lang="en-US" sz="1300" dirty="0">
                <a:latin typeface="PT Sans"/>
                <a:cs typeface="PT Sans"/>
              </a:rPr>
              <a:t> </a:t>
            </a:r>
            <a:r>
              <a:rPr lang="en-US" sz="1300" dirty="0" err="1">
                <a:latin typeface="PT Sans"/>
                <a:cs typeface="PT Sans"/>
              </a:rPr>
              <a:t>incididunt</a:t>
            </a:r>
            <a:r>
              <a:rPr lang="en-US" sz="1300" dirty="0">
                <a:latin typeface="PT Sans"/>
                <a:cs typeface="PT Sans"/>
              </a:rPr>
              <a:t> </a:t>
            </a:r>
            <a:r>
              <a:rPr lang="en-US" sz="1300" dirty="0" err="1">
                <a:latin typeface="PT Sans"/>
                <a:cs typeface="PT Sans"/>
              </a:rPr>
              <a:t>ut</a:t>
            </a:r>
            <a:r>
              <a:rPr lang="en-US" sz="1300" dirty="0">
                <a:latin typeface="PT Sans"/>
                <a:cs typeface="PT Sans"/>
              </a:rPr>
              <a:t> </a:t>
            </a:r>
            <a:r>
              <a:rPr lang="en-US" sz="1300" dirty="0" err="1">
                <a:latin typeface="PT Sans"/>
                <a:cs typeface="PT Sans"/>
              </a:rPr>
              <a:t>labore</a:t>
            </a:r>
            <a:endParaRPr lang="en-US" sz="1300" dirty="0">
              <a:latin typeface="PT Sans"/>
              <a:cs typeface="PT Sans"/>
            </a:endParaRPr>
          </a:p>
          <a:p>
            <a:pPr marL="285750" indent="-285750">
              <a:lnSpc>
                <a:spcPct val="120000"/>
              </a:lnSpc>
              <a:spcAft>
                <a:spcPts val="1400"/>
              </a:spcAft>
              <a:buFont typeface="Arial"/>
              <a:buChar char="•"/>
            </a:pPr>
            <a:r>
              <a:rPr lang="en-US" sz="1300" dirty="0" err="1">
                <a:latin typeface="PT Sans"/>
                <a:cs typeface="PT Sans"/>
              </a:rPr>
              <a:t>Ut</a:t>
            </a:r>
            <a:r>
              <a:rPr lang="en-US" sz="1300" dirty="0">
                <a:latin typeface="PT Sans"/>
                <a:cs typeface="PT Sans"/>
              </a:rPr>
              <a:t> </a:t>
            </a:r>
            <a:r>
              <a:rPr lang="en-US" sz="1300" dirty="0" err="1">
                <a:latin typeface="PT Sans"/>
                <a:cs typeface="PT Sans"/>
              </a:rPr>
              <a:t>enim</a:t>
            </a:r>
            <a:r>
              <a:rPr lang="en-US" sz="1300" dirty="0">
                <a:latin typeface="PT Sans"/>
                <a:cs typeface="PT Sans"/>
              </a:rPr>
              <a:t> ad minim </a:t>
            </a:r>
            <a:r>
              <a:rPr lang="en-US" sz="1300" dirty="0" err="1">
                <a:latin typeface="PT Sans"/>
                <a:cs typeface="PT Sans"/>
              </a:rPr>
              <a:t>eniam</a:t>
            </a:r>
            <a:r>
              <a:rPr lang="en-US" sz="1300" dirty="0">
                <a:latin typeface="PT Sans"/>
                <a:cs typeface="PT Sans"/>
              </a:rPr>
              <a:t>.</a:t>
            </a:r>
            <a:endParaRPr lang="es-ES" sz="1300" dirty="0">
              <a:latin typeface="PT Sans"/>
              <a:cs typeface="PT Sans"/>
            </a:endParaRPr>
          </a:p>
        </p:txBody>
      </p:sp>
    </p:spTree>
    <p:extLst>
      <p:ext uri="{BB962C8B-B14F-4D97-AF65-F5344CB8AC3E}">
        <p14:creationId xmlns:p14="http://schemas.microsoft.com/office/powerpoint/2010/main" val="363172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una columna">
    <p:spTree>
      <p:nvGrpSpPr>
        <p:cNvPr id="1" name=""/>
        <p:cNvGrpSpPr/>
        <p:nvPr/>
      </p:nvGrpSpPr>
      <p:grpSpPr>
        <a:xfrm>
          <a:off x="0" y="0"/>
          <a:ext cx="0" cy="0"/>
          <a:chOff x="0" y="0"/>
          <a:chExt cx="0" cy="0"/>
        </a:xfrm>
      </p:grpSpPr>
      <p:sp>
        <p:nvSpPr>
          <p:cNvPr id="3" name="CuadroTexto 2"/>
          <p:cNvSpPr txBox="1"/>
          <p:nvPr userDrawn="1"/>
        </p:nvSpPr>
        <p:spPr>
          <a:xfrm>
            <a:off x="1129675" y="1212259"/>
            <a:ext cx="2362205" cy="1299843"/>
          </a:xfrm>
          <a:prstGeom prst="rect">
            <a:avLst/>
          </a:prstGeom>
          <a:noFill/>
        </p:spPr>
        <p:txBody>
          <a:bodyPr wrap="square" rtlCol="0">
            <a:spAutoFit/>
          </a:bodyPr>
          <a:lstStyle/>
          <a:p>
            <a:pPr>
              <a:lnSpc>
                <a:spcPct val="120000"/>
              </a:lnSpc>
            </a:pPr>
            <a:r>
              <a:rPr lang="es-ES" sz="2200" b="1" dirty="0">
                <a:solidFill>
                  <a:schemeClr val="tx2"/>
                </a:solidFill>
                <a:latin typeface="PT Sans"/>
                <a:cs typeface="PT Sans"/>
              </a:rPr>
              <a:t>TEXTO</a:t>
            </a:r>
          </a:p>
          <a:p>
            <a:pPr>
              <a:lnSpc>
                <a:spcPct val="120000"/>
              </a:lnSpc>
            </a:pPr>
            <a:r>
              <a:rPr lang="es-ES" sz="2200" b="1" dirty="0">
                <a:latin typeface="PT Sans"/>
                <a:cs typeface="PT Sans"/>
              </a:rPr>
              <a:t>SIN IMAGEN</a:t>
            </a:r>
          </a:p>
          <a:p>
            <a:pPr>
              <a:lnSpc>
                <a:spcPct val="120000"/>
              </a:lnSpc>
            </a:pPr>
            <a:r>
              <a:rPr lang="es-ES" sz="2200" b="1" dirty="0">
                <a:latin typeface="PT Sans"/>
                <a:cs typeface="PT Sans"/>
              </a:rPr>
              <a:t>UNA COLUMNAS</a:t>
            </a:r>
          </a:p>
        </p:txBody>
      </p:sp>
      <p:sp>
        <p:nvSpPr>
          <p:cNvPr id="4" name="CuadroTexto 3"/>
          <p:cNvSpPr txBox="1"/>
          <p:nvPr userDrawn="1"/>
        </p:nvSpPr>
        <p:spPr>
          <a:xfrm>
            <a:off x="2257673" y="3124639"/>
            <a:ext cx="5824970" cy="2445798"/>
          </a:xfrm>
          <a:prstGeom prst="rect">
            <a:avLst/>
          </a:prstGeom>
          <a:noFill/>
        </p:spPr>
        <p:txBody>
          <a:bodyPr wrap="square" rtlCol="0">
            <a:spAutoFit/>
          </a:bodyPr>
          <a:lstStyle/>
          <a:p>
            <a:pPr>
              <a:lnSpc>
                <a:spcPct val="140000"/>
              </a:lnSpc>
              <a:spcAft>
                <a:spcPts val="1000"/>
              </a:spcAft>
            </a:pPr>
            <a:r>
              <a:rPr lang="ro-RO" sz="1400" dirty="0">
                <a:latin typeface="PT Sans"/>
                <a:cs typeface="PT Sans"/>
              </a:rPr>
              <a:t>Lorem ipsum dolor sit amet, consectetur adipiscing elit, sed do eiusmod tempor incididunt ut labore et dolore magna aliqua. </a:t>
            </a:r>
          </a:p>
          <a:p>
            <a:pPr>
              <a:lnSpc>
                <a:spcPct val="140000"/>
              </a:lnSpc>
              <a:spcAft>
                <a:spcPts val="1000"/>
              </a:spcAft>
            </a:pPr>
            <a:r>
              <a:rPr lang="ro-RO" sz="1400" dirty="0">
                <a:latin typeface="PT Sans"/>
                <a:cs typeface="PT Sans"/>
              </a:rPr>
              <a:t>Ut enim ad minim veniam, uis aute irure dolor tat non proident, sunt in culpa qui officia deserunt mollit anim id est laborum. Sedo eiusmod tempor incididunt ut labore et dolore magna aliqua. </a:t>
            </a:r>
          </a:p>
          <a:p>
            <a:pPr>
              <a:lnSpc>
                <a:spcPct val="140000"/>
              </a:lnSpc>
              <a:spcAft>
                <a:spcPts val="1000"/>
              </a:spcAft>
            </a:pPr>
            <a:r>
              <a:rPr lang="ro-RO" sz="1400" dirty="0">
                <a:latin typeface="PT Sans"/>
                <a:cs typeface="PT Sans"/>
              </a:rPr>
              <a:t>Ut enim ad minim veniam, uis aute irure dolor tat non proident, sunt in culpa qui officia deserunt mollit anim id est laborum.</a:t>
            </a:r>
          </a:p>
        </p:txBody>
      </p:sp>
      <p:sp>
        <p:nvSpPr>
          <p:cNvPr id="6" name="Rectángulo 5"/>
          <p:cNvSpPr/>
          <p:nvPr userDrawn="1"/>
        </p:nvSpPr>
        <p:spPr>
          <a:xfrm>
            <a:off x="7208684" y="-1"/>
            <a:ext cx="1598766" cy="2961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7" name="Rectángulo 6"/>
          <p:cNvSpPr/>
          <p:nvPr userDrawn="1"/>
        </p:nvSpPr>
        <p:spPr>
          <a:xfrm>
            <a:off x="8689298" y="-1"/>
            <a:ext cx="475022" cy="2978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8" name="CuadroTexto 7"/>
          <p:cNvSpPr txBox="1"/>
          <p:nvPr userDrawn="1"/>
        </p:nvSpPr>
        <p:spPr>
          <a:xfrm>
            <a:off x="7208683" y="40970"/>
            <a:ext cx="1480615" cy="215444"/>
          </a:xfrm>
          <a:prstGeom prst="rect">
            <a:avLst/>
          </a:prstGeom>
          <a:noFill/>
        </p:spPr>
        <p:txBody>
          <a:bodyPr wrap="square" rtlCol="0">
            <a:spAutoFit/>
          </a:bodyPr>
          <a:lstStyle/>
          <a:p>
            <a:pPr algn="ctr"/>
            <a:r>
              <a:rPr lang="es-ES" sz="800" b="1" dirty="0">
                <a:latin typeface="PT Sans"/>
                <a:cs typeface="PT Sans"/>
              </a:rPr>
              <a:t>SECCIÓN</a:t>
            </a:r>
            <a:endParaRPr lang="es-ES" sz="800" dirty="0"/>
          </a:p>
        </p:txBody>
      </p:sp>
      <p:sp>
        <p:nvSpPr>
          <p:cNvPr id="9" name="CuadroTexto 8"/>
          <p:cNvSpPr txBox="1"/>
          <p:nvPr userDrawn="1"/>
        </p:nvSpPr>
        <p:spPr>
          <a:xfrm>
            <a:off x="8689296" y="40969"/>
            <a:ext cx="475023" cy="215444"/>
          </a:xfrm>
          <a:prstGeom prst="rect">
            <a:avLst/>
          </a:prstGeom>
          <a:noFill/>
        </p:spPr>
        <p:txBody>
          <a:bodyPr wrap="square" rtlCol="0">
            <a:spAutoFit/>
          </a:bodyPr>
          <a:lstStyle/>
          <a:p>
            <a:pPr algn="ctr"/>
            <a:fld id="{426C3E81-E632-9F4A-AFAE-CDE47E122FB1}" type="slidenum">
              <a:rPr lang="es-ES" sz="800" b="1" smtClean="0">
                <a:solidFill>
                  <a:schemeClr val="bg1"/>
                </a:solidFill>
                <a:latin typeface="PT Sans"/>
                <a:cs typeface="PT Sans"/>
              </a:rPr>
              <a:t>‹Nº›</a:t>
            </a:fld>
            <a:endParaRPr lang="es-ES" sz="800" dirty="0">
              <a:solidFill>
                <a:schemeClr val="bg1"/>
              </a:solidFill>
            </a:endParaRPr>
          </a:p>
        </p:txBody>
      </p:sp>
    </p:spTree>
    <p:extLst>
      <p:ext uri="{BB962C8B-B14F-4D97-AF65-F5344CB8AC3E}">
        <p14:creationId xmlns:p14="http://schemas.microsoft.com/office/powerpoint/2010/main" val="2164237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165695"/>
      </p:ext>
    </p:extLst>
  </p:cSld>
  <p:clrMap bg1="lt1" tx1="dk1" bg2="lt2" tx2="dk2" accent1="accent1" accent2="accent2" accent3="accent3" accent4="accent4" accent5="accent5" accent6="accent6" hlink="hlink" folHlink="folHlink"/>
  <p:sldLayoutIdLst>
    <p:sldLayoutId id="2147483662" r:id="rId1"/>
    <p:sldLayoutId id="2147483660" r:id="rId2"/>
    <p:sldLayoutId id="2147483649" r:id="rId3"/>
    <p:sldLayoutId id="2147483650" r:id="rId4"/>
    <p:sldLayoutId id="2147483661" r:id="rId5"/>
    <p:sldLayoutId id="2147483663" r:id="rId6"/>
  </p:sldLayoutIdLst>
  <p:txStyles>
    <p:titleStyle>
      <a:lvl1pPr algn="l" defTabSz="457200" rtl="0" eaLnBrk="1" latinLnBrk="0" hangingPunct="1">
        <a:lnSpc>
          <a:spcPct val="110000"/>
        </a:lnSpc>
        <a:spcBef>
          <a:spcPct val="0"/>
        </a:spcBef>
        <a:buNone/>
        <a:defRPr sz="2400" b="1" kern="1200">
          <a:solidFill>
            <a:schemeClr val="tx1"/>
          </a:solidFill>
          <a:latin typeface="PT Sans"/>
          <a:ea typeface="+mj-ea"/>
          <a:cs typeface="PT Sans"/>
        </a:defRPr>
      </a:lvl1pPr>
    </p:titleStyle>
    <p:bodyStyle>
      <a:lvl1pPr marL="0" indent="0" algn="l" defTabSz="457200" rtl="0" eaLnBrk="1" latinLnBrk="0" hangingPunct="1">
        <a:spcBef>
          <a:spcPct val="20000"/>
        </a:spcBef>
        <a:buFontTx/>
        <a:buNone/>
        <a:defRPr sz="1400" kern="1200">
          <a:solidFill>
            <a:schemeClr val="tx1"/>
          </a:solidFill>
          <a:latin typeface="+mn-lt"/>
          <a:ea typeface="+mn-ea"/>
          <a:cs typeface="+mn-cs"/>
        </a:defRPr>
      </a:lvl1pPr>
      <a:lvl2pPr marL="457200" indent="0" algn="l" defTabSz="457200" rtl="0" eaLnBrk="1" latinLnBrk="0" hangingPunct="1">
        <a:spcBef>
          <a:spcPct val="20000"/>
        </a:spcBef>
        <a:buFontTx/>
        <a:buNone/>
        <a:defRPr sz="1400" kern="1200">
          <a:solidFill>
            <a:schemeClr val="tx1"/>
          </a:solidFill>
          <a:latin typeface="+mn-lt"/>
          <a:ea typeface="+mn-ea"/>
          <a:cs typeface="+mn-cs"/>
        </a:defRPr>
      </a:lvl2pPr>
      <a:lvl3pPr marL="914400" indent="0" algn="l" defTabSz="457200" rtl="0" eaLnBrk="1" latinLnBrk="0" hangingPunct="1">
        <a:spcBef>
          <a:spcPct val="20000"/>
        </a:spcBef>
        <a:buFontTx/>
        <a:buNone/>
        <a:defRPr sz="1400" kern="1200">
          <a:solidFill>
            <a:schemeClr val="tx1"/>
          </a:solidFill>
          <a:latin typeface="+mn-lt"/>
          <a:ea typeface="+mn-ea"/>
          <a:cs typeface="+mn-cs"/>
        </a:defRPr>
      </a:lvl3pPr>
      <a:lvl4pPr marL="1371600" indent="0" algn="l" defTabSz="457200" rtl="0" eaLnBrk="1" latinLnBrk="0" hangingPunct="1">
        <a:spcBef>
          <a:spcPct val="20000"/>
        </a:spcBef>
        <a:buFontTx/>
        <a:buNone/>
        <a:defRPr sz="1400" kern="1200">
          <a:solidFill>
            <a:schemeClr val="tx1"/>
          </a:solidFill>
          <a:latin typeface="+mn-lt"/>
          <a:ea typeface="+mn-ea"/>
          <a:cs typeface="+mn-cs"/>
        </a:defRPr>
      </a:lvl4pPr>
      <a:lvl5pPr marL="1828800" indent="0" algn="l" defTabSz="457200" rtl="0" eaLnBrk="1" latinLnBrk="0" hangingPunct="1">
        <a:spcBef>
          <a:spcPct val="20000"/>
        </a:spcBef>
        <a:buFontTx/>
        <a:buNone/>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r="-760"/>
          <a:stretch/>
        </p:blipFill>
        <p:spPr>
          <a:xfrm>
            <a:off x="-28634" y="-18143"/>
            <a:ext cx="9301239" cy="6975929"/>
          </a:xfrm>
          <a:prstGeom prst="rect">
            <a:avLst/>
          </a:prstGeom>
        </p:spPr>
      </p:pic>
      <p:sp>
        <p:nvSpPr>
          <p:cNvPr id="9" name="Rectángulo 8"/>
          <p:cNvSpPr/>
          <p:nvPr/>
        </p:nvSpPr>
        <p:spPr>
          <a:xfrm>
            <a:off x="4943929" y="-5347"/>
            <a:ext cx="3720892" cy="6963133"/>
          </a:xfrm>
          <a:prstGeom prst="rect">
            <a:avLst/>
          </a:prstGeom>
          <a:solidFill>
            <a:schemeClr val="tx2">
              <a:lumMod val="20000"/>
              <a:lumOff val="80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tx2"/>
                </a:solidFill>
                <a:effectLst/>
              </a:rPr>
              <a:t>  </a:t>
            </a:r>
          </a:p>
        </p:txBody>
      </p:sp>
      <p:sp>
        <p:nvSpPr>
          <p:cNvPr id="18" name="CuadroTexto 17"/>
          <p:cNvSpPr txBox="1"/>
          <p:nvPr/>
        </p:nvSpPr>
        <p:spPr>
          <a:xfrm>
            <a:off x="5337116" y="1837528"/>
            <a:ext cx="2789667" cy="1133708"/>
          </a:xfrm>
          <a:prstGeom prst="rect">
            <a:avLst/>
          </a:prstGeom>
          <a:noFill/>
        </p:spPr>
        <p:txBody>
          <a:bodyPr wrap="square" rtlCol="0">
            <a:spAutoFit/>
          </a:bodyPr>
          <a:lstStyle/>
          <a:p>
            <a:pPr>
              <a:lnSpc>
                <a:spcPct val="110000"/>
              </a:lnSpc>
            </a:pPr>
            <a:r>
              <a:rPr lang="es-ES" sz="3200" b="1" dirty="0">
                <a:latin typeface="PT Sans"/>
                <a:cs typeface="PT Sans"/>
              </a:rPr>
              <a:t>Introducción a REACT</a:t>
            </a:r>
          </a:p>
        </p:txBody>
      </p:sp>
      <p:sp>
        <p:nvSpPr>
          <p:cNvPr id="17" name="CuadroTexto 16"/>
          <p:cNvSpPr txBox="1"/>
          <p:nvPr/>
        </p:nvSpPr>
        <p:spPr>
          <a:xfrm>
            <a:off x="5337116" y="1394167"/>
            <a:ext cx="2440213" cy="492443"/>
          </a:xfrm>
          <a:prstGeom prst="rect">
            <a:avLst/>
          </a:prstGeom>
          <a:noFill/>
        </p:spPr>
        <p:txBody>
          <a:bodyPr wrap="square" rtlCol="0">
            <a:spAutoFit/>
          </a:bodyPr>
          <a:lstStyle/>
          <a:p>
            <a:pPr>
              <a:lnSpc>
                <a:spcPct val="110000"/>
              </a:lnSpc>
            </a:pPr>
            <a:r>
              <a:rPr lang="es-ES" sz="2400" b="1" dirty="0">
                <a:solidFill>
                  <a:schemeClr val="bg1"/>
                </a:solidFill>
                <a:latin typeface="PT Sans"/>
                <a:cs typeface="PT Sans"/>
              </a:rPr>
              <a:t>Titulo</a:t>
            </a:r>
          </a:p>
        </p:txBody>
      </p:sp>
      <p:sp>
        <p:nvSpPr>
          <p:cNvPr id="11" name="CuadroTexto 10"/>
          <p:cNvSpPr txBox="1"/>
          <p:nvPr/>
        </p:nvSpPr>
        <p:spPr>
          <a:xfrm>
            <a:off x="5337116" y="5988944"/>
            <a:ext cx="3020791" cy="309059"/>
          </a:xfrm>
          <a:prstGeom prst="rect">
            <a:avLst/>
          </a:prstGeom>
          <a:noFill/>
        </p:spPr>
        <p:txBody>
          <a:bodyPr wrap="square" rtlCol="0">
            <a:spAutoFit/>
          </a:bodyPr>
          <a:lstStyle/>
          <a:p>
            <a:pPr>
              <a:lnSpc>
                <a:spcPct val="110000"/>
              </a:lnSpc>
            </a:pPr>
            <a:r>
              <a:rPr lang="es-ES" sz="1300" b="1" dirty="0">
                <a:latin typeface="PT Sans"/>
                <a:cs typeface="PT Sans"/>
              </a:rPr>
              <a:t>IVÁN RODRÍGUEZ / FRAN OLMEDO</a:t>
            </a:r>
          </a:p>
        </p:txBody>
      </p:sp>
      <p:sp>
        <p:nvSpPr>
          <p:cNvPr id="20" name="CuadroTexto 19"/>
          <p:cNvSpPr txBox="1"/>
          <p:nvPr/>
        </p:nvSpPr>
        <p:spPr>
          <a:xfrm>
            <a:off x="5337116" y="4812091"/>
            <a:ext cx="2440213" cy="359073"/>
          </a:xfrm>
          <a:prstGeom prst="rect">
            <a:avLst/>
          </a:prstGeom>
          <a:noFill/>
        </p:spPr>
        <p:txBody>
          <a:bodyPr wrap="square" rtlCol="0">
            <a:spAutoFit/>
          </a:bodyPr>
          <a:lstStyle/>
          <a:p>
            <a:pPr>
              <a:lnSpc>
                <a:spcPct val="110000"/>
              </a:lnSpc>
            </a:pPr>
            <a:r>
              <a:rPr lang="es-ES" sz="1600" b="1" dirty="0">
                <a:solidFill>
                  <a:schemeClr val="bg1"/>
                </a:solidFill>
                <a:latin typeface="PT Sans"/>
                <a:cs typeface="PT Sans"/>
              </a:rPr>
              <a:t>No Country </a:t>
            </a:r>
            <a:r>
              <a:rPr lang="es-ES" sz="1600" b="1" dirty="0" err="1">
                <a:solidFill>
                  <a:schemeClr val="bg1"/>
                </a:solidFill>
                <a:latin typeface="PT Sans"/>
                <a:cs typeface="PT Sans"/>
              </a:rPr>
              <a:t>for</a:t>
            </a:r>
            <a:r>
              <a:rPr lang="es-ES" sz="1600" b="1" dirty="0">
                <a:solidFill>
                  <a:schemeClr val="bg1"/>
                </a:solidFill>
                <a:latin typeface="PT Sans"/>
                <a:cs typeface="PT Sans"/>
              </a:rPr>
              <a:t> </a:t>
            </a:r>
            <a:r>
              <a:rPr lang="es-ES" sz="1600" b="1" dirty="0" err="1">
                <a:solidFill>
                  <a:schemeClr val="bg1"/>
                </a:solidFill>
                <a:latin typeface="PT Sans"/>
                <a:cs typeface="PT Sans"/>
              </a:rPr>
              <a:t>Geeks</a:t>
            </a:r>
            <a:endParaRPr lang="es-ES" sz="1600" b="1" dirty="0">
              <a:solidFill>
                <a:schemeClr val="bg1"/>
              </a:solidFill>
              <a:latin typeface="PT Sans"/>
              <a:cs typeface="PT Sans"/>
            </a:endParaRPr>
          </a:p>
        </p:txBody>
      </p:sp>
      <p:sp>
        <p:nvSpPr>
          <p:cNvPr id="10" name="CuadroTexto 9"/>
          <p:cNvSpPr txBox="1"/>
          <p:nvPr/>
        </p:nvSpPr>
        <p:spPr>
          <a:xfrm>
            <a:off x="5337116" y="5713227"/>
            <a:ext cx="2440213" cy="275717"/>
          </a:xfrm>
          <a:prstGeom prst="rect">
            <a:avLst/>
          </a:prstGeom>
          <a:noFill/>
        </p:spPr>
        <p:txBody>
          <a:bodyPr wrap="square" rtlCol="0">
            <a:spAutoFit/>
          </a:bodyPr>
          <a:lstStyle/>
          <a:p>
            <a:pPr>
              <a:lnSpc>
                <a:spcPct val="110000"/>
              </a:lnSpc>
            </a:pPr>
            <a:r>
              <a:rPr lang="es-ES" sz="1100" b="1" dirty="0">
                <a:latin typeface="PT Sans"/>
                <a:cs typeface="PT Sans"/>
              </a:rPr>
              <a:t>15 de enero de 2018</a:t>
            </a:r>
          </a:p>
        </p:txBody>
      </p:sp>
    </p:spTree>
    <p:extLst>
      <p:ext uri="{BB962C8B-B14F-4D97-AF65-F5344CB8AC3E}">
        <p14:creationId xmlns:p14="http://schemas.microsoft.com/office/powerpoint/2010/main" val="168167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160" y="700493"/>
            <a:ext cx="9164320" cy="3386266"/>
          </a:xfrm>
          <a:prstGeom prst="rect">
            <a:avLst/>
          </a:prstGeom>
        </p:spPr>
      </p:pic>
      <p:sp>
        <p:nvSpPr>
          <p:cNvPr id="3" name="CuadroTexto 2"/>
          <p:cNvSpPr txBox="1"/>
          <p:nvPr/>
        </p:nvSpPr>
        <p:spPr>
          <a:xfrm>
            <a:off x="935682" y="4671972"/>
            <a:ext cx="2910454" cy="892552"/>
          </a:xfrm>
          <a:prstGeom prst="rect">
            <a:avLst/>
          </a:prstGeom>
          <a:noFill/>
        </p:spPr>
        <p:txBody>
          <a:bodyPr wrap="square" rtlCol="0">
            <a:spAutoFit/>
          </a:bodyPr>
          <a:lstStyle/>
          <a:p>
            <a:pPr>
              <a:lnSpc>
                <a:spcPct val="130000"/>
              </a:lnSpc>
            </a:pPr>
            <a:r>
              <a:rPr lang="es-ES" sz="2000" b="1" dirty="0">
                <a:solidFill>
                  <a:schemeClr val="tx2"/>
                </a:solidFill>
                <a:latin typeface="PT Sans"/>
                <a:cs typeface="PT Sans"/>
              </a:rPr>
              <a:t>INMANEJABLE PARA </a:t>
            </a:r>
            <a:r>
              <a:rPr lang="es-ES" sz="2000" b="1" dirty="0" err="1">
                <a:solidFill>
                  <a:schemeClr val="tx2"/>
                </a:solidFill>
                <a:latin typeface="PT Sans"/>
                <a:cs typeface="PT Sans"/>
              </a:rPr>
              <a:t>UI´s</a:t>
            </a:r>
            <a:r>
              <a:rPr lang="es-ES" sz="2000" b="1" dirty="0">
                <a:solidFill>
                  <a:schemeClr val="tx2"/>
                </a:solidFill>
                <a:latin typeface="PT Sans"/>
                <a:cs typeface="PT Sans"/>
              </a:rPr>
              <a:t> COMPLEJAS</a:t>
            </a:r>
          </a:p>
        </p:txBody>
      </p:sp>
      <p:sp>
        <p:nvSpPr>
          <p:cNvPr id="4" name="CuadroTexto 3"/>
          <p:cNvSpPr txBox="1"/>
          <p:nvPr/>
        </p:nvSpPr>
        <p:spPr>
          <a:xfrm>
            <a:off x="3598627" y="5238281"/>
            <a:ext cx="5158874" cy="652486"/>
          </a:xfrm>
          <a:prstGeom prst="rect">
            <a:avLst/>
          </a:prstGeom>
          <a:noFill/>
        </p:spPr>
        <p:txBody>
          <a:bodyPr wrap="square" rtlCol="0">
            <a:spAutoFit/>
          </a:bodyPr>
          <a:lstStyle/>
          <a:p>
            <a:pPr>
              <a:lnSpc>
                <a:spcPct val="140000"/>
              </a:lnSpc>
            </a:pPr>
            <a:r>
              <a:rPr lang="en-US" sz="1300" dirty="0" err="1">
                <a:latin typeface="PT Sans"/>
                <a:cs typeface="PT Sans"/>
              </a:rPr>
              <a:t>Necesitamos</a:t>
            </a:r>
            <a:r>
              <a:rPr lang="en-US" sz="1300" dirty="0">
                <a:latin typeface="PT Sans"/>
                <a:cs typeface="PT Sans"/>
              </a:rPr>
              <a:t> </a:t>
            </a:r>
            <a:r>
              <a:rPr lang="en-US" sz="1300" dirty="0" err="1">
                <a:latin typeface="PT Sans"/>
                <a:cs typeface="PT Sans"/>
              </a:rPr>
              <a:t>herramientas</a:t>
            </a:r>
            <a:r>
              <a:rPr lang="en-US" sz="1300" dirty="0">
                <a:latin typeface="PT Sans"/>
                <a:cs typeface="PT Sans"/>
              </a:rPr>
              <a:t> que </a:t>
            </a:r>
            <a:r>
              <a:rPr lang="en-US" sz="1300" dirty="0" err="1">
                <a:latin typeface="PT Sans"/>
                <a:cs typeface="PT Sans"/>
              </a:rPr>
              <a:t>nos</a:t>
            </a:r>
            <a:r>
              <a:rPr lang="en-US" sz="1300" dirty="0">
                <a:latin typeface="PT Sans"/>
                <a:cs typeface="PT Sans"/>
              </a:rPr>
              <a:t> </a:t>
            </a:r>
            <a:r>
              <a:rPr lang="en-US" sz="1300" dirty="0" err="1">
                <a:latin typeface="PT Sans"/>
                <a:cs typeface="PT Sans"/>
              </a:rPr>
              <a:t>faciliten</a:t>
            </a:r>
            <a:r>
              <a:rPr lang="en-US" sz="1300" dirty="0">
                <a:latin typeface="PT Sans"/>
                <a:cs typeface="PT Sans"/>
              </a:rPr>
              <a:t> el </a:t>
            </a:r>
            <a:r>
              <a:rPr lang="en-US" sz="1300" dirty="0" err="1">
                <a:latin typeface="PT Sans"/>
                <a:cs typeface="PT Sans"/>
              </a:rPr>
              <a:t>trabajo</a:t>
            </a:r>
            <a:r>
              <a:rPr lang="en-US" sz="1300" dirty="0">
                <a:latin typeface="PT Sans"/>
                <a:cs typeface="PT Sans"/>
              </a:rPr>
              <a:t> y </a:t>
            </a:r>
            <a:r>
              <a:rPr lang="en-US" sz="1300" dirty="0" err="1">
                <a:latin typeface="PT Sans"/>
                <a:cs typeface="PT Sans"/>
              </a:rPr>
              <a:t>eviten</a:t>
            </a:r>
            <a:r>
              <a:rPr lang="en-US" sz="1300" dirty="0">
                <a:latin typeface="PT Sans"/>
                <a:cs typeface="PT Sans"/>
              </a:rPr>
              <a:t> la </a:t>
            </a:r>
            <a:r>
              <a:rPr lang="en-US" sz="1300" dirty="0" err="1">
                <a:latin typeface="PT Sans"/>
                <a:cs typeface="PT Sans"/>
              </a:rPr>
              <a:t>intervención</a:t>
            </a:r>
            <a:r>
              <a:rPr lang="en-US" sz="1300" dirty="0">
                <a:latin typeface="PT Sans"/>
                <a:cs typeface="PT Sans"/>
              </a:rPr>
              <a:t> manual para </a:t>
            </a:r>
            <a:r>
              <a:rPr lang="en-US" sz="1300" dirty="0" err="1">
                <a:latin typeface="PT Sans"/>
                <a:cs typeface="PT Sans"/>
              </a:rPr>
              <a:t>generar</a:t>
            </a:r>
            <a:r>
              <a:rPr lang="en-US" sz="1300" dirty="0">
                <a:latin typeface="PT Sans"/>
                <a:cs typeface="PT Sans"/>
              </a:rPr>
              <a:t> </a:t>
            </a:r>
            <a:r>
              <a:rPr lang="en-US" sz="1300" dirty="0" err="1">
                <a:latin typeface="PT Sans"/>
                <a:cs typeface="PT Sans"/>
              </a:rPr>
              <a:t>los</a:t>
            </a:r>
            <a:r>
              <a:rPr lang="en-US" sz="1300" dirty="0">
                <a:latin typeface="PT Sans"/>
                <a:cs typeface="PT Sans"/>
              </a:rPr>
              <a:t> </a:t>
            </a:r>
            <a:r>
              <a:rPr lang="en-US" sz="1300" dirty="0" err="1">
                <a:latin typeface="PT Sans"/>
                <a:cs typeface="PT Sans"/>
              </a:rPr>
              <a:t>ficheros</a:t>
            </a:r>
            <a:r>
              <a:rPr lang="en-US" sz="1300" dirty="0">
                <a:latin typeface="PT Sans"/>
                <a:cs typeface="PT Sans"/>
              </a:rPr>
              <a:t> </a:t>
            </a:r>
            <a:r>
              <a:rPr lang="en-US" sz="1300" dirty="0" err="1">
                <a:latin typeface="PT Sans"/>
                <a:cs typeface="PT Sans"/>
              </a:rPr>
              <a:t>necesarios</a:t>
            </a:r>
            <a:endParaRPr lang="es-ES" sz="1300" dirty="0">
              <a:latin typeface="PT Sans"/>
              <a:cs typeface="PT Sans"/>
            </a:endParaRPr>
          </a:p>
        </p:txBody>
      </p:sp>
      <p:sp>
        <p:nvSpPr>
          <p:cNvPr id="11" name="CuadroTexto 10"/>
          <p:cNvSpPr txBox="1"/>
          <p:nvPr/>
        </p:nvSpPr>
        <p:spPr>
          <a:xfrm>
            <a:off x="-997857" y="1315357"/>
            <a:ext cx="184666" cy="369332"/>
          </a:xfrm>
          <a:prstGeom prst="rect">
            <a:avLst/>
          </a:prstGeom>
          <a:noFill/>
        </p:spPr>
        <p:txBody>
          <a:bodyPr wrap="none" rtlCol="0">
            <a:spAutoFit/>
          </a:bodyPr>
          <a:lstStyle/>
          <a:p>
            <a:endParaRPr lang="es-ES" dirty="0"/>
          </a:p>
        </p:txBody>
      </p:sp>
      <p:sp>
        <p:nvSpPr>
          <p:cNvPr id="12" name="Rectángulo 11"/>
          <p:cNvSpPr/>
          <p:nvPr/>
        </p:nvSpPr>
        <p:spPr>
          <a:xfrm>
            <a:off x="-45174" y="-27214"/>
            <a:ext cx="671285" cy="6938913"/>
          </a:xfrm>
          <a:prstGeom prst="rect">
            <a:avLst/>
          </a:prstGeom>
          <a:solidFill>
            <a:schemeClr val="bg2">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Tree>
    <p:extLst>
      <p:ext uri="{BB962C8B-B14F-4D97-AF65-F5344CB8AC3E}">
        <p14:creationId xmlns:p14="http://schemas.microsoft.com/office/powerpoint/2010/main" val="33020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299358" y="1212259"/>
            <a:ext cx="6025269" cy="498598"/>
          </a:xfrm>
          <a:prstGeom prst="rect">
            <a:avLst/>
          </a:prstGeom>
          <a:noFill/>
        </p:spPr>
        <p:txBody>
          <a:bodyPr wrap="square" rtlCol="0">
            <a:spAutoFit/>
          </a:bodyPr>
          <a:lstStyle/>
          <a:p>
            <a:pPr>
              <a:lnSpc>
                <a:spcPct val="120000"/>
              </a:lnSpc>
            </a:pPr>
            <a:r>
              <a:rPr lang="es-ES" sz="2200" b="1" dirty="0">
                <a:solidFill>
                  <a:schemeClr val="tx2"/>
                </a:solidFill>
                <a:latin typeface="PT Sans"/>
                <a:cs typeface="PT Sans"/>
              </a:rPr>
              <a:t>TOOLING (ENTRE MUCHÍSIMAS MÁS)</a:t>
            </a:r>
          </a:p>
        </p:txBody>
      </p:sp>
      <p:pic>
        <p:nvPicPr>
          <p:cNvPr id="5" name="Picture 4">
            <a:extLst>
              <a:ext uri="{FF2B5EF4-FFF2-40B4-BE49-F238E27FC236}">
                <a16:creationId xmlns:a16="http://schemas.microsoft.com/office/drawing/2014/main" id="{3C4F1607-B0B1-4838-B208-BAAB5926437C}"/>
              </a:ext>
            </a:extLst>
          </p:cNvPr>
          <p:cNvPicPr>
            <a:picLocks noChangeAspect="1"/>
          </p:cNvPicPr>
          <p:nvPr/>
        </p:nvPicPr>
        <p:blipFill>
          <a:blip r:embed="rId2"/>
          <a:stretch>
            <a:fillRect/>
          </a:stretch>
        </p:blipFill>
        <p:spPr>
          <a:xfrm>
            <a:off x="5482439" y="2312585"/>
            <a:ext cx="2026763" cy="579558"/>
          </a:xfrm>
          <a:prstGeom prst="rect">
            <a:avLst/>
          </a:prstGeom>
        </p:spPr>
      </p:pic>
      <p:pic>
        <p:nvPicPr>
          <p:cNvPr id="7" name="Picture 6">
            <a:extLst>
              <a:ext uri="{FF2B5EF4-FFF2-40B4-BE49-F238E27FC236}">
                <a16:creationId xmlns:a16="http://schemas.microsoft.com/office/drawing/2014/main" id="{3014DAC1-C3F0-48E5-B014-42CE776D9098}"/>
              </a:ext>
            </a:extLst>
          </p:cNvPr>
          <p:cNvPicPr>
            <a:picLocks noChangeAspect="1"/>
          </p:cNvPicPr>
          <p:nvPr/>
        </p:nvPicPr>
        <p:blipFill>
          <a:blip r:embed="rId3"/>
          <a:stretch>
            <a:fillRect/>
          </a:stretch>
        </p:blipFill>
        <p:spPr>
          <a:xfrm>
            <a:off x="2139885" y="1989419"/>
            <a:ext cx="2698935" cy="1225890"/>
          </a:xfrm>
          <a:prstGeom prst="rect">
            <a:avLst/>
          </a:prstGeom>
        </p:spPr>
      </p:pic>
      <p:pic>
        <p:nvPicPr>
          <p:cNvPr id="9" name="Picture 8">
            <a:extLst>
              <a:ext uri="{FF2B5EF4-FFF2-40B4-BE49-F238E27FC236}">
                <a16:creationId xmlns:a16="http://schemas.microsoft.com/office/drawing/2014/main" id="{CC2D8869-CB16-4AF1-ABF6-0E52544C2362}"/>
              </a:ext>
            </a:extLst>
          </p:cNvPr>
          <p:cNvPicPr>
            <a:picLocks noChangeAspect="1"/>
          </p:cNvPicPr>
          <p:nvPr/>
        </p:nvPicPr>
        <p:blipFill>
          <a:blip r:embed="rId4"/>
          <a:stretch>
            <a:fillRect/>
          </a:stretch>
        </p:blipFill>
        <p:spPr>
          <a:xfrm>
            <a:off x="4691842" y="3162373"/>
            <a:ext cx="1225890" cy="1225890"/>
          </a:xfrm>
          <a:prstGeom prst="rect">
            <a:avLst/>
          </a:prstGeom>
        </p:spPr>
      </p:pic>
      <p:pic>
        <p:nvPicPr>
          <p:cNvPr id="11" name="Picture 10">
            <a:extLst>
              <a:ext uri="{FF2B5EF4-FFF2-40B4-BE49-F238E27FC236}">
                <a16:creationId xmlns:a16="http://schemas.microsoft.com/office/drawing/2014/main" id="{DB1D3494-D650-40B2-95C4-8E003043FE2D}"/>
              </a:ext>
            </a:extLst>
          </p:cNvPr>
          <p:cNvPicPr>
            <a:picLocks noChangeAspect="1"/>
          </p:cNvPicPr>
          <p:nvPr/>
        </p:nvPicPr>
        <p:blipFill>
          <a:blip r:embed="rId5"/>
          <a:stretch>
            <a:fillRect/>
          </a:stretch>
        </p:blipFill>
        <p:spPr>
          <a:xfrm>
            <a:off x="1704592" y="3146794"/>
            <a:ext cx="1784760" cy="564411"/>
          </a:xfrm>
          <a:prstGeom prst="rect">
            <a:avLst/>
          </a:prstGeom>
        </p:spPr>
      </p:pic>
      <p:pic>
        <p:nvPicPr>
          <p:cNvPr id="13" name="Picture 12">
            <a:extLst>
              <a:ext uri="{FF2B5EF4-FFF2-40B4-BE49-F238E27FC236}">
                <a16:creationId xmlns:a16="http://schemas.microsoft.com/office/drawing/2014/main" id="{8A24024F-AC9F-4C4B-A7AA-6A849C9D2478}"/>
              </a:ext>
            </a:extLst>
          </p:cNvPr>
          <p:cNvPicPr>
            <a:picLocks noChangeAspect="1"/>
          </p:cNvPicPr>
          <p:nvPr/>
        </p:nvPicPr>
        <p:blipFill>
          <a:blip r:embed="rId6"/>
          <a:stretch>
            <a:fillRect/>
          </a:stretch>
        </p:blipFill>
        <p:spPr>
          <a:xfrm>
            <a:off x="5482439" y="3624882"/>
            <a:ext cx="3290053" cy="1709118"/>
          </a:xfrm>
          <a:prstGeom prst="rect">
            <a:avLst/>
          </a:prstGeom>
        </p:spPr>
      </p:pic>
      <p:pic>
        <p:nvPicPr>
          <p:cNvPr id="15" name="Picture 14">
            <a:extLst>
              <a:ext uri="{FF2B5EF4-FFF2-40B4-BE49-F238E27FC236}">
                <a16:creationId xmlns:a16="http://schemas.microsoft.com/office/drawing/2014/main" id="{6590E9B4-42A6-475D-86D1-5E47949616E8}"/>
              </a:ext>
            </a:extLst>
          </p:cNvPr>
          <p:cNvPicPr>
            <a:picLocks noChangeAspect="1"/>
          </p:cNvPicPr>
          <p:nvPr/>
        </p:nvPicPr>
        <p:blipFill>
          <a:blip r:embed="rId7"/>
          <a:stretch>
            <a:fillRect/>
          </a:stretch>
        </p:blipFill>
        <p:spPr>
          <a:xfrm>
            <a:off x="1428811" y="4271214"/>
            <a:ext cx="4053628" cy="2026814"/>
          </a:xfrm>
          <a:prstGeom prst="rect">
            <a:avLst/>
          </a:prstGeom>
        </p:spPr>
      </p:pic>
    </p:spTree>
    <p:extLst>
      <p:ext uri="{BB962C8B-B14F-4D97-AF65-F5344CB8AC3E}">
        <p14:creationId xmlns:p14="http://schemas.microsoft.com/office/powerpoint/2010/main" val="178286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5022" y="480785"/>
            <a:ext cx="8214276" cy="42665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3" name="Rectángulo 2"/>
          <p:cNvSpPr/>
          <p:nvPr/>
        </p:nvSpPr>
        <p:spPr>
          <a:xfrm>
            <a:off x="0" y="4464244"/>
            <a:ext cx="9164320" cy="23937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4" name="CuadroTexto 3"/>
          <p:cNvSpPr txBox="1"/>
          <p:nvPr/>
        </p:nvSpPr>
        <p:spPr>
          <a:xfrm>
            <a:off x="1218486" y="4747367"/>
            <a:ext cx="2380141" cy="1292662"/>
          </a:xfrm>
          <a:prstGeom prst="rect">
            <a:avLst/>
          </a:prstGeom>
          <a:noFill/>
        </p:spPr>
        <p:txBody>
          <a:bodyPr wrap="square" rtlCol="0">
            <a:spAutoFit/>
          </a:bodyPr>
          <a:lstStyle/>
          <a:p>
            <a:pPr>
              <a:lnSpc>
                <a:spcPct val="130000"/>
              </a:lnSpc>
            </a:pPr>
            <a:r>
              <a:rPr lang="es-ES" sz="2000" b="1" dirty="0">
                <a:solidFill>
                  <a:schemeClr val="bg1"/>
                </a:solidFill>
                <a:latin typeface="PT Sans"/>
                <a:cs typeface="PT Sans"/>
              </a:rPr>
              <a:t>TIPOS DE COMPONENTES</a:t>
            </a:r>
          </a:p>
          <a:p>
            <a:pPr>
              <a:lnSpc>
                <a:spcPct val="130000"/>
              </a:lnSpc>
            </a:pPr>
            <a:endParaRPr lang="es-ES" sz="2000" b="1" dirty="0">
              <a:latin typeface="PT Sans"/>
              <a:cs typeface="PT Sans"/>
            </a:endParaRPr>
          </a:p>
        </p:txBody>
      </p:sp>
      <p:sp>
        <p:nvSpPr>
          <p:cNvPr id="5" name="CuadroTexto 4"/>
          <p:cNvSpPr txBox="1"/>
          <p:nvPr/>
        </p:nvSpPr>
        <p:spPr>
          <a:xfrm>
            <a:off x="3598627" y="5238281"/>
            <a:ext cx="4293516" cy="708079"/>
          </a:xfrm>
          <a:prstGeom prst="rect">
            <a:avLst/>
          </a:prstGeom>
          <a:noFill/>
        </p:spPr>
        <p:txBody>
          <a:bodyPr wrap="square" rtlCol="0">
            <a:spAutoFit/>
          </a:bodyPr>
          <a:lstStyle/>
          <a:p>
            <a:pPr marL="171450" indent="-171450">
              <a:lnSpc>
                <a:spcPct val="140000"/>
              </a:lnSpc>
              <a:spcAft>
                <a:spcPts val="1000"/>
              </a:spcAft>
              <a:buFontTx/>
              <a:buChar char="-"/>
            </a:pPr>
            <a:r>
              <a:rPr lang="es-ES" sz="1200" dirty="0">
                <a:latin typeface="PT Sans"/>
                <a:cs typeface="PT Sans"/>
              </a:rPr>
              <a:t>Funcional</a:t>
            </a:r>
          </a:p>
          <a:p>
            <a:pPr marL="171450" indent="-171450">
              <a:lnSpc>
                <a:spcPct val="140000"/>
              </a:lnSpc>
              <a:spcAft>
                <a:spcPts val="1000"/>
              </a:spcAft>
              <a:buFontTx/>
              <a:buChar char="-"/>
            </a:pPr>
            <a:r>
              <a:rPr lang="es-ES" sz="1200" dirty="0">
                <a:latin typeface="PT Sans"/>
                <a:cs typeface="PT Sans"/>
              </a:rPr>
              <a:t>De clase</a:t>
            </a:r>
            <a:endParaRPr lang="ro-RO" sz="1200" dirty="0">
              <a:latin typeface="PT Sans"/>
              <a:cs typeface="PT Sans"/>
            </a:endParaRPr>
          </a:p>
        </p:txBody>
      </p:sp>
      <p:pic>
        <p:nvPicPr>
          <p:cNvPr id="8" name="Picture 7">
            <a:extLst>
              <a:ext uri="{FF2B5EF4-FFF2-40B4-BE49-F238E27FC236}">
                <a16:creationId xmlns:a16="http://schemas.microsoft.com/office/drawing/2014/main" id="{E19A22A8-03C7-45EA-9F0F-E0CBDD0506BD}"/>
              </a:ext>
            </a:extLst>
          </p:cNvPr>
          <p:cNvPicPr>
            <a:picLocks noChangeAspect="1"/>
          </p:cNvPicPr>
          <p:nvPr/>
        </p:nvPicPr>
        <p:blipFill>
          <a:blip r:embed="rId2"/>
          <a:stretch>
            <a:fillRect/>
          </a:stretch>
        </p:blipFill>
        <p:spPr>
          <a:xfrm>
            <a:off x="454701" y="1082930"/>
            <a:ext cx="8214277" cy="2890399"/>
          </a:xfrm>
          <a:prstGeom prst="rect">
            <a:avLst/>
          </a:prstGeom>
        </p:spPr>
      </p:pic>
    </p:spTree>
    <p:extLst>
      <p:ext uri="{BB962C8B-B14F-4D97-AF65-F5344CB8AC3E}">
        <p14:creationId xmlns:p14="http://schemas.microsoft.com/office/powerpoint/2010/main" val="243363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82921" y="505249"/>
            <a:ext cx="6025269" cy="461217"/>
          </a:xfrm>
          <a:prstGeom prst="rect">
            <a:avLst/>
          </a:prstGeom>
          <a:noFill/>
        </p:spPr>
        <p:txBody>
          <a:bodyPr wrap="square" rtlCol="0">
            <a:spAutoFit/>
          </a:bodyPr>
          <a:lstStyle/>
          <a:p>
            <a:pPr>
              <a:lnSpc>
                <a:spcPct val="120000"/>
              </a:lnSpc>
            </a:pPr>
            <a:r>
              <a:rPr lang="es-ES" sz="2200" b="1" dirty="0">
                <a:solidFill>
                  <a:schemeClr val="tx2"/>
                </a:solidFill>
                <a:latin typeface="PT Sans"/>
                <a:cs typeface="PT Sans"/>
              </a:rPr>
              <a:t>CICLO DE VIDA DE UN COMPONENTE</a:t>
            </a:r>
          </a:p>
        </p:txBody>
      </p:sp>
      <p:pic>
        <p:nvPicPr>
          <p:cNvPr id="4" name="Picture 3">
            <a:extLst>
              <a:ext uri="{FF2B5EF4-FFF2-40B4-BE49-F238E27FC236}">
                <a16:creationId xmlns:a16="http://schemas.microsoft.com/office/drawing/2014/main" id="{7983C6C2-2A62-4C0C-A4DB-1F883EAFC3DE}"/>
              </a:ext>
            </a:extLst>
          </p:cNvPr>
          <p:cNvPicPr>
            <a:picLocks noChangeAspect="1"/>
          </p:cNvPicPr>
          <p:nvPr/>
        </p:nvPicPr>
        <p:blipFill>
          <a:blip r:embed="rId2"/>
          <a:stretch>
            <a:fillRect/>
          </a:stretch>
        </p:blipFill>
        <p:spPr>
          <a:xfrm>
            <a:off x="1359950" y="1084082"/>
            <a:ext cx="6424100" cy="5236590"/>
          </a:xfrm>
          <a:prstGeom prst="rect">
            <a:avLst/>
          </a:prstGeom>
        </p:spPr>
      </p:pic>
    </p:spTree>
    <p:extLst>
      <p:ext uri="{BB962C8B-B14F-4D97-AF65-F5344CB8AC3E}">
        <p14:creationId xmlns:p14="http://schemas.microsoft.com/office/powerpoint/2010/main" val="248488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v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50143" cy="3945772"/>
          </a:xfrm>
          <a:prstGeom prst="rect">
            <a:avLst/>
          </a:prstGeom>
        </p:spPr>
      </p:pic>
      <p:sp>
        <p:nvSpPr>
          <p:cNvPr id="5" name="Rectángulo 4"/>
          <p:cNvSpPr/>
          <p:nvPr/>
        </p:nvSpPr>
        <p:spPr>
          <a:xfrm>
            <a:off x="0" y="3945772"/>
            <a:ext cx="2050143" cy="291222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6" name="CuadroTexto 5"/>
          <p:cNvSpPr txBox="1"/>
          <p:nvPr/>
        </p:nvSpPr>
        <p:spPr>
          <a:xfrm>
            <a:off x="5132369" y="1212259"/>
            <a:ext cx="1862320" cy="1409617"/>
          </a:xfrm>
          <a:prstGeom prst="rect">
            <a:avLst/>
          </a:prstGeom>
          <a:noFill/>
        </p:spPr>
        <p:txBody>
          <a:bodyPr wrap="square" rtlCol="0">
            <a:spAutoFit/>
          </a:bodyPr>
          <a:lstStyle/>
          <a:p>
            <a:pPr>
              <a:lnSpc>
                <a:spcPct val="120000"/>
              </a:lnSpc>
            </a:pPr>
            <a:r>
              <a:rPr lang="es-ES" sz="2400" b="1" dirty="0">
                <a:solidFill>
                  <a:schemeClr val="tx2"/>
                </a:solidFill>
                <a:latin typeface="PT Sans"/>
                <a:cs typeface="PT Sans"/>
              </a:rPr>
              <a:t>PONENTES</a:t>
            </a:r>
          </a:p>
          <a:p>
            <a:pPr>
              <a:lnSpc>
                <a:spcPct val="120000"/>
              </a:lnSpc>
            </a:pPr>
            <a:r>
              <a:rPr lang="es-ES" sz="2400" b="1" dirty="0">
                <a:latin typeface="PT Sans"/>
                <a:cs typeface="PT Sans"/>
              </a:rPr>
              <a:t>QUIÉNES</a:t>
            </a:r>
          </a:p>
          <a:p>
            <a:pPr>
              <a:lnSpc>
                <a:spcPct val="120000"/>
              </a:lnSpc>
            </a:pPr>
            <a:r>
              <a:rPr lang="es-ES" sz="2400" b="1" dirty="0">
                <a:latin typeface="PT Sans"/>
                <a:cs typeface="PT Sans"/>
              </a:rPr>
              <a:t>SOMOS</a:t>
            </a:r>
          </a:p>
        </p:txBody>
      </p:sp>
      <p:sp>
        <p:nvSpPr>
          <p:cNvPr id="7" name="CuadroTexto 6"/>
          <p:cNvSpPr txBox="1"/>
          <p:nvPr/>
        </p:nvSpPr>
        <p:spPr>
          <a:xfrm>
            <a:off x="5915653" y="3335784"/>
            <a:ext cx="2297502" cy="2203680"/>
          </a:xfrm>
          <a:prstGeom prst="rect">
            <a:avLst/>
          </a:prstGeom>
          <a:noFill/>
        </p:spPr>
        <p:txBody>
          <a:bodyPr wrap="square" rtlCol="0">
            <a:spAutoFit/>
          </a:bodyPr>
          <a:lstStyle/>
          <a:p>
            <a:pPr>
              <a:lnSpc>
                <a:spcPct val="140000"/>
              </a:lnSpc>
            </a:pPr>
            <a:r>
              <a:rPr lang="en-US" sz="1400" dirty="0" err="1">
                <a:latin typeface="PT Sans"/>
                <a:cs typeface="PT Sans"/>
              </a:rPr>
              <a:t>Actualmente</a:t>
            </a:r>
            <a:r>
              <a:rPr lang="en-US" sz="1400" dirty="0">
                <a:latin typeface="PT Sans"/>
                <a:cs typeface="PT Sans"/>
              </a:rPr>
              <a:t> </a:t>
            </a:r>
            <a:r>
              <a:rPr lang="en-US" sz="1400" dirty="0" err="1">
                <a:latin typeface="PT Sans"/>
                <a:cs typeface="PT Sans"/>
              </a:rPr>
              <a:t>trabajamos</a:t>
            </a:r>
            <a:r>
              <a:rPr lang="en-US" sz="1400" dirty="0">
                <a:latin typeface="PT Sans"/>
                <a:cs typeface="PT Sans"/>
              </a:rPr>
              <a:t> </a:t>
            </a:r>
            <a:r>
              <a:rPr lang="en-US" sz="1400" dirty="0" err="1">
                <a:latin typeface="PT Sans"/>
                <a:cs typeface="PT Sans"/>
              </a:rPr>
              <a:t>en</a:t>
            </a:r>
            <a:r>
              <a:rPr lang="en-US" sz="1400" dirty="0">
                <a:latin typeface="PT Sans"/>
                <a:cs typeface="PT Sans"/>
              </a:rPr>
              <a:t> PLAIN CONCEPTS </a:t>
            </a:r>
            <a:r>
              <a:rPr lang="en-US" sz="1400" dirty="0" err="1">
                <a:latin typeface="PT Sans"/>
                <a:cs typeface="PT Sans"/>
              </a:rPr>
              <a:t>en</a:t>
            </a:r>
            <a:r>
              <a:rPr lang="en-US" sz="1400" dirty="0">
                <a:latin typeface="PT Sans"/>
                <a:cs typeface="PT Sans"/>
              </a:rPr>
              <a:t> el </a:t>
            </a:r>
            <a:r>
              <a:rPr lang="en-US" sz="1400" dirty="0" err="1">
                <a:latin typeface="PT Sans"/>
                <a:cs typeface="PT Sans"/>
              </a:rPr>
              <a:t>equipo</a:t>
            </a:r>
            <a:r>
              <a:rPr lang="en-US" sz="1400" dirty="0">
                <a:latin typeface="PT Sans"/>
                <a:cs typeface="PT Sans"/>
              </a:rPr>
              <a:t> de </a:t>
            </a:r>
            <a:r>
              <a:rPr lang="en-US" sz="1400" dirty="0" err="1">
                <a:latin typeface="PT Sans"/>
                <a:cs typeface="PT Sans"/>
              </a:rPr>
              <a:t>desarrollo</a:t>
            </a:r>
            <a:r>
              <a:rPr lang="en-US" sz="1400" dirty="0">
                <a:latin typeface="PT Sans"/>
                <a:cs typeface="PT Sans"/>
              </a:rPr>
              <a:t> web.</a:t>
            </a:r>
          </a:p>
          <a:p>
            <a:pPr>
              <a:lnSpc>
                <a:spcPct val="140000"/>
              </a:lnSpc>
            </a:pPr>
            <a:endParaRPr lang="en-US" sz="1400" dirty="0">
              <a:latin typeface="PT Sans"/>
              <a:cs typeface="PT Sans"/>
            </a:endParaRPr>
          </a:p>
          <a:p>
            <a:pPr>
              <a:lnSpc>
                <a:spcPct val="140000"/>
              </a:lnSpc>
            </a:pPr>
            <a:r>
              <a:rPr lang="en-US" sz="1400" dirty="0">
                <a:latin typeface="PT Sans"/>
                <a:cs typeface="PT Sans"/>
              </a:rPr>
              <a:t>Nos </a:t>
            </a:r>
            <a:r>
              <a:rPr lang="en-US" sz="1400" dirty="0" err="1">
                <a:latin typeface="PT Sans"/>
                <a:cs typeface="PT Sans"/>
              </a:rPr>
              <a:t>gusta</a:t>
            </a:r>
            <a:r>
              <a:rPr lang="en-US" sz="1400" dirty="0">
                <a:latin typeface="PT Sans"/>
                <a:cs typeface="PT Sans"/>
              </a:rPr>
              <a:t> </a:t>
            </a:r>
            <a:r>
              <a:rPr lang="en-US" sz="1400" dirty="0" err="1">
                <a:latin typeface="PT Sans"/>
                <a:cs typeface="PT Sans"/>
              </a:rPr>
              <a:t>trastear</a:t>
            </a:r>
            <a:r>
              <a:rPr lang="en-US" sz="1400" dirty="0">
                <a:latin typeface="PT Sans"/>
                <a:cs typeface="PT Sans"/>
              </a:rPr>
              <a:t> con las </a:t>
            </a:r>
            <a:r>
              <a:rPr lang="en-US" sz="1400" dirty="0" err="1">
                <a:latin typeface="PT Sans"/>
                <a:cs typeface="PT Sans"/>
              </a:rPr>
              <a:t>ultimas</a:t>
            </a:r>
            <a:r>
              <a:rPr lang="en-US" sz="1400" dirty="0">
                <a:latin typeface="PT Sans"/>
                <a:cs typeface="PT Sans"/>
              </a:rPr>
              <a:t> </a:t>
            </a:r>
            <a:r>
              <a:rPr lang="en-US" sz="1400" dirty="0" err="1">
                <a:latin typeface="PT Sans"/>
                <a:cs typeface="PT Sans"/>
              </a:rPr>
              <a:t>tecnologías</a:t>
            </a:r>
            <a:r>
              <a:rPr lang="en-US" sz="1400" dirty="0">
                <a:latin typeface="PT Sans"/>
                <a:cs typeface="PT Sans"/>
              </a:rPr>
              <a:t>.</a:t>
            </a:r>
            <a:endParaRPr lang="es-ES" sz="1400" dirty="0">
              <a:latin typeface="PT Sans"/>
              <a:cs typeface="PT Sans"/>
            </a:endParaRPr>
          </a:p>
        </p:txBody>
      </p:sp>
      <p:sp>
        <p:nvSpPr>
          <p:cNvPr id="8" name="CuadroTexto 7"/>
          <p:cNvSpPr txBox="1"/>
          <p:nvPr/>
        </p:nvSpPr>
        <p:spPr>
          <a:xfrm>
            <a:off x="278526" y="4331361"/>
            <a:ext cx="1648872" cy="596317"/>
          </a:xfrm>
          <a:prstGeom prst="rect">
            <a:avLst/>
          </a:prstGeom>
          <a:noFill/>
        </p:spPr>
        <p:txBody>
          <a:bodyPr wrap="square" rtlCol="0">
            <a:spAutoFit/>
          </a:bodyPr>
          <a:lstStyle/>
          <a:p>
            <a:pPr>
              <a:lnSpc>
                <a:spcPct val="110000"/>
              </a:lnSpc>
            </a:pPr>
            <a:r>
              <a:rPr lang="es-ES" sz="1500" b="1" dirty="0">
                <a:latin typeface="PT Sans"/>
                <a:cs typeface="PT Sans"/>
              </a:rPr>
              <a:t>Fran </a:t>
            </a:r>
          </a:p>
          <a:p>
            <a:pPr>
              <a:lnSpc>
                <a:spcPct val="110000"/>
              </a:lnSpc>
            </a:pPr>
            <a:r>
              <a:rPr lang="es-ES" sz="1500" b="1" dirty="0">
                <a:latin typeface="PT Sans"/>
                <a:cs typeface="PT Sans"/>
              </a:rPr>
              <a:t>Olmedo</a:t>
            </a:r>
          </a:p>
        </p:txBody>
      </p:sp>
      <p:sp>
        <p:nvSpPr>
          <p:cNvPr id="10" name="CuadroTexto 9"/>
          <p:cNvSpPr txBox="1"/>
          <p:nvPr/>
        </p:nvSpPr>
        <p:spPr>
          <a:xfrm>
            <a:off x="278526" y="6284087"/>
            <a:ext cx="1071127" cy="279757"/>
          </a:xfrm>
          <a:prstGeom prst="rect">
            <a:avLst/>
          </a:prstGeom>
          <a:noFill/>
        </p:spPr>
        <p:txBody>
          <a:bodyPr wrap="none" rtlCol="0">
            <a:spAutoFit/>
          </a:bodyPr>
          <a:lstStyle/>
          <a:p>
            <a:pPr>
              <a:lnSpc>
                <a:spcPct val="110000"/>
              </a:lnSpc>
            </a:pPr>
            <a:r>
              <a:rPr lang="es-ES" sz="1200" b="1" dirty="0">
                <a:latin typeface="PT Sans"/>
                <a:cs typeface="PT Sans"/>
              </a:rPr>
              <a:t>@</a:t>
            </a:r>
            <a:r>
              <a:rPr lang="es-ES" sz="1200" b="1" dirty="0" err="1">
                <a:latin typeface="PT Sans"/>
                <a:cs typeface="PT Sans"/>
              </a:rPr>
              <a:t>fmolmedo</a:t>
            </a:r>
            <a:endParaRPr lang="es-ES" sz="1200" b="1" dirty="0">
              <a:latin typeface="PT Sans"/>
              <a:cs typeface="PT Sans"/>
            </a:endParaRPr>
          </a:p>
        </p:txBody>
      </p:sp>
      <p:sp>
        <p:nvSpPr>
          <p:cNvPr id="11" name="CuadroTexto 10"/>
          <p:cNvSpPr txBox="1"/>
          <p:nvPr/>
        </p:nvSpPr>
        <p:spPr>
          <a:xfrm>
            <a:off x="1483692" y="3971019"/>
            <a:ext cx="443706" cy="400110"/>
          </a:xfrm>
          <a:prstGeom prst="rect">
            <a:avLst/>
          </a:prstGeom>
          <a:solidFill>
            <a:srgbClr val="EAB203"/>
          </a:solidFill>
        </p:spPr>
        <p:txBody>
          <a:bodyPr wrap="none" rtlCol="0">
            <a:spAutoFit/>
          </a:bodyPr>
          <a:lstStyle/>
          <a:p>
            <a:r>
              <a:rPr lang="es-ES" sz="2000" dirty="0">
                <a:latin typeface="PT Sans"/>
                <a:cs typeface="PT Sans"/>
              </a:rPr>
              <a:t>&gt;&gt;</a:t>
            </a:r>
            <a:endParaRPr lang="es-ES" sz="2000" dirty="0"/>
          </a:p>
        </p:txBody>
      </p:sp>
      <p:pic>
        <p:nvPicPr>
          <p:cNvPr id="2" name="Imagen 1" descr="fr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866" y="2707955"/>
            <a:ext cx="2049418" cy="4159115"/>
          </a:xfrm>
          <a:prstGeom prst="rect">
            <a:avLst/>
          </a:prstGeom>
        </p:spPr>
      </p:pic>
      <p:sp>
        <p:nvSpPr>
          <p:cNvPr id="3" name="Rectángulo 2"/>
          <p:cNvSpPr/>
          <p:nvPr/>
        </p:nvSpPr>
        <p:spPr>
          <a:xfrm>
            <a:off x="2050143" y="0"/>
            <a:ext cx="2051141" cy="302985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2" name="CuadroTexto 11"/>
          <p:cNvSpPr txBox="1"/>
          <p:nvPr/>
        </p:nvSpPr>
        <p:spPr>
          <a:xfrm>
            <a:off x="2294870" y="378757"/>
            <a:ext cx="1648872" cy="596317"/>
          </a:xfrm>
          <a:prstGeom prst="rect">
            <a:avLst/>
          </a:prstGeom>
          <a:noFill/>
        </p:spPr>
        <p:txBody>
          <a:bodyPr wrap="square" rtlCol="0">
            <a:spAutoFit/>
          </a:bodyPr>
          <a:lstStyle/>
          <a:p>
            <a:pPr>
              <a:lnSpc>
                <a:spcPct val="110000"/>
              </a:lnSpc>
            </a:pPr>
            <a:r>
              <a:rPr lang="es-ES" sz="1500" b="1" dirty="0">
                <a:latin typeface="PT Sans"/>
                <a:cs typeface="PT Sans"/>
              </a:rPr>
              <a:t>Iván</a:t>
            </a:r>
          </a:p>
          <a:p>
            <a:pPr>
              <a:lnSpc>
                <a:spcPct val="110000"/>
              </a:lnSpc>
            </a:pPr>
            <a:r>
              <a:rPr lang="es-ES" sz="1500" b="1" dirty="0">
                <a:latin typeface="PT Sans"/>
                <a:cs typeface="PT Sans"/>
              </a:rPr>
              <a:t>Rodríguez</a:t>
            </a:r>
          </a:p>
        </p:txBody>
      </p:sp>
      <p:sp>
        <p:nvSpPr>
          <p:cNvPr id="14" name="CuadroTexto 13"/>
          <p:cNvSpPr txBox="1"/>
          <p:nvPr/>
        </p:nvSpPr>
        <p:spPr>
          <a:xfrm>
            <a:off x="2294870" y="2561761"/>
            <a:ext cx="1164101" cy="279757"/>
          </a:xfrm>
          <a:prstGeom prst="rect">
            <a:avLst/>
          </a:prstGeom>
          <a:noFill/>
        </p:spPr>
        <p:txBody>
          <a:bodyPr wrap="none" rtlCol="0">
            <a:spAutoFit/>
          </a:bodyPr>
          <a:lstStyle/>
          <a:p>
            <a:pPr>
              <a:lnSpc>
                <a:spcPct val="110000"/>
              </a:lnSpc>
            </a:pPr>
            <a:r>
              <a:rPr lang="es-ES" sz="1200" b="1" dirty="0">
                <a:latin typeface="PT Sans"/>
                <a:cs typeface="PT Sans"/>
              </a:rPr>
              <a:t>@_</a:t>
            </a:r>
            <a:r>
              <a:rPr lang="es-ES" sz="1200" b="1" dirty="0" err="1">
                <a:latin typeface="PT Sans"/>
                <a:cs typeface="PT Sans"/>
              </a:rPr>
              <a:t>ivanrodri</a:t>
            </a:r>
            <a:r>
              <a:rPr lang="es-ES" sz="1200" b="1" dirty="0">
                <a:latin typeface="PT Sans"/>
                <a:cs typeface="PT Sans"/>
              </a:rPr>
              <a:t>_</a:t>
            </a:r>
          </a:p>
        </p:txBody>
      </p:sp>
      <p:sp>
        <p:nvSpPr>
          <p:cNvPr id="15" name="CuadroTexto 14"/>
          <p:cNvSpPr txBox="1"/>
          <p:nvPr/>
        </p:nvSpPr>
        <p:spPr>
          <a:xfrm>
            <a:off x="2158123" y="23723"/>
            <a:ext cx="443706" cy="400110"/>
          </a:xfrm>
          <a:prstGeom prst="rect">
            <a:avLst/>
          </a:prstGeom>
          <a:solidFill>
            <a:schemeClr val="tx2"/>
          </a:solidFill>
        </p:spPr>
        <p:txBody>
          <a:bodyPr wrap="none" rtlCol="0">
            <a:spAutoFit/>
          </a:bodyPr>
          <a:lstStyle/>
          <a:p>
            <a:r>
              <a:rPr lang="es-ES" sz="2000" dirty="0">
                <a:latin typeface="PT Sans"/>
                <a:cs typeface="PT Sans"/>
              </a:rPr>
              <a:t>&lt;&lt;</a:t>
            </a:r>
            <a:endParaRPr lang="es-ES" sz="2000" dirty="0"/>
          </a:p>
        </p:txBody>
      </p:sp>
    </p:spTree>
    <p:extLst>
      <p:ext uri="{BB962C8B-B14F-4D97-AF65-F5344CB8AC3E}">
        <p14:creationId xmlns:p14="http://schemas.microsoft.com/office/powerpoint/2010/main" val="90000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background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4" y="0"/>
            <a:ext cx="9243600" cy="6921500"/>
          </a:xfrm>
          <a:prstGeom prst="rect">
            <a:avLst/>
          </a:prstGeom>
        </p:spPr>
      </p:pic>
      <p:sp>
        <p:nvSpPr>
          <p:cNvPr id="6" name="Rectángulo 5"/>
          <p:cNvSpPr/>
          <p:nvPr/>
        </p:nvSpPr>
        <p:spPr>
          <a:xfrm>
            <a:off x="5470071" y="1170215"/>
            <a:ext cx="2721428" cy="80374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6" name="Rectángulo 15"/>
          <p:cNvSpPr/>
          <p:nvPr/>
        </p:nvSpPr>
        <p:spPr>
          <a:xfrm>
            <a:off x="5470071" y="2188942"/>
            <a:ext cx="2721428" cy="22587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10" name="CuadroTexto 9"/>
          <p:cNvSpPr txBox="1"/>
          <p:nvPr/>
        </p:nvSpPr>
        <p:spPr>
          <a:xfrm>
            <a:off x="5749223" y="1339259"/>
            <a:ext cx="2131585" cy="394210"/>
          </a:xfrm>
          <a:prstGeom prst="rect">
            <a:avLst/>
          </a:prstGeom>
          <a:noFill/>
        </p:spPr>
        <p:txBody>
          <a:bodyPr wrap="square" rtlCol="0">
            <a:spAutoFit/>
          </a:bodyPr>
          <a:lstStyle/>
          <a:p>
            <a:pPr>
              <a:lnSpc>
                <a:spcPct val="120000"/>
              </a:lnSpc>
            </a:pPr>
            <a:r>
              <a:rPr lang="es-ES" b="1" dirty="0" err="1">
                <a:solidFill>
                  <a:schemeClr val="tx2"/>
                </a:solidFill>
                <a:latin typeface="PT Sans"/>
                <a:cs typeface="PT Sans"/>
              </a:rPr>
              <a:t>React</a:t>
            </a:r>
            <a:endParaRPr lang="es-ES" b="1" dirty="0">
              <a:solidFill>
                <a:schemeClr val="tx2"/>
              </a:solidFill>
              <a:latin typeface="PT Sans"/>
              <a:cs typeface="PT Sans"/>
            </a:endParaRPr>
          </a:p>
        </p:txBody>
      </p:sp>
      <p:sp>
        <p:nvSpPr>
          <p:cNvPr id="11" name="CuadroTexto 10"/>
          <p:cNvSpPr txBox="1"/>
          <p:nvPr/>
        </p:nvSpPr>
        <p:spPr>
          <a:xfrm>
            <a:off x="5573913" y="2475337"/>
            <a:ext cx="2360634" cy="1171603"/>
          </a:xfrm>
          <a:prstGeom prst="rect">
            <a:avLst/>
          </a:prstGeom>
          <a:noFill/>
        </p:spPr>
        <p:txBody>
          <a:bodyPr wrap="square" rtlCol="0">
            <a:spAutoFit/>
          </a:bodyPr>
          <a:lstStyle/>
          <a:p>
            <a:pPr marL="285750" indent="-285750">
              <a:lnSpc>
                <a:spcPct val="120000"/>
              </a:lnSpc>
              <a:spcAft>
                <a:spcPts val="1400"/>
              </a:spcAft>
              <a:buFont typeface="Arial"/>
              <a:buChar char="•"/>
            </a:pPr>
            <a:r>
              <a:rPr lang="en-US" sz="1300" dirty="0">
                <a:latin typeface="PT Sans"/>
                <a:cs typeface="PT Sans"/>
              </a:rPr>
              <a:t>¿</a:t>
            </a:r>
            <a:r>
              <a:rPr lang="en-US" sz="1300" dirty="0" err="1">
                <a:latin typeface="PT Sans"/>
                <a:cs typeface="PT Sans"/>
              </a:rPr>
              <a:t>Qué</a:t>
            </a:r>
            <a:r>
              <a:rPr lang="en-US" sz="1300" dirty="0">
                <a:latin typeface="PT Sans"/>
                <a:cs typeface="PT Sans"/>
              </a:rPr>
              <a:t> </a:t>
            </a:r>
            <a:r>
              <a:rPr lang="en-US" sz="1300" dirty="0" err="1">
                <a:latin typeface="PT Sans"/>
                <a:cs typeface="PT Sans"/>
              </a:rPr>
              <a:t>es</a:t>
            </a:r>
            <a:r>
              <a:rPr lang="en-US" sz="1300" dirty="0">
                <a:latin typeface="PT Sans"/>
                <a:cs typeface="PT Sans"/>
              </a:rPr>
              <a:t> React?</a:t>
            </a:r>
          </a:p>
          <a:p>
            <a:pPr marL="285750" indent="-285750">
              <a:lnSpc>
                <a:spcPct val="120000"/>
              </a:lnSpc>
              <a:spcAft>
                <a:spcPts val="1400"/>
              </a:spcAft>
              <a:buFont typeface="Arial"/>
              <a:buChar char="•"/>
            </a:pPr>
            <a:r>
              <a:rPr lang="en-US" sz="1300" dirty="0">
                <a:latin typeface="PT Sans"/>
                <a:cs typeface="PT Sans"/>
              </a:rPr>
              <a:t>¿Por </a:t>
            </a:r>
            <a:r>
              <a:rPr lang="en-US" sz="1300" dirty="0" err="1">
                <a:latin typeface="PT Sans"/>
                <a:cs typeface="PT Sans"/>
              </a:rPr>
              <a:t>qué</a:t>
            </a:r>
            <a:r>
              <a:rPr lang="en-US" sz="1300" dirty="0">
                <a:latin typeface="PT Sans"/>
                <a:cs typeface="PT Sans"/>
              </a:rPr>
              <a:t>?</a:t>
            </a:r>
          </a:p>
          <a:p>
            <a:pPr marL="285750" indent="-285750">
              <a:lnSpc>
                <a:spcPct val="120000"/>
              </a:lnSpc>
              <a:spcAft>
                <a:spcPts val="1400"/>
              </a:spcAft>
              <a:buFont typeface="Arial"/>
              <a:buChar char="•"/>
            </a:pPr>
            <a:r>
              <a:rPr lang="en-US" sz="1300" dirty="0" err="1">
                <a:latin typeface="PT Sans"/>
                <a:cs typeface="PT Sans"/>
              </a:rPr>
              <a:t>Características</a:t>
            </a:r>
            <a:endParaRPr lang="es-ES" sz="1300" dirty="0">
              <a:latin typeface="PT Sans"/>
              <a:cs typeface="PT Sans"/>
            </a:endParaRPr>
          </a:p>
        </p:txBody>
      </p:sp>
      <p:sp>
        <p:nvSpPr>
          <p:cNvPr id="19" name="Rectángulo 18"/>
          <p:cNvSpPr/>
          <p:nvPr/>
        </p:nvSpPr>
        <p:spPr>
          <a:xfrm>
            <a:off x="-45174" y="-27214"/>
            <a:ext cx="671285" cy="6938913"/>
          </a:xfrm>
          <a:prstGeom prst="rect">
            <a:avLst/>
          </a:prstGeom>
          <a:solidFill>
            <a:schemeClr val="bg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Tree>
    <p:extLst>
      <p:ext uri="{BB962C8B-B14F-4D97-AF65-F5344CB8AC3E}">
        <p14:creationId xmlns:p14="http://schemas.microsoft.com/office/powerpoint/2010/main" val="48472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2494233"/>
            <a:ext cx="2658727" cy="1879803"/>
          </a:xfrm>
          <a:prstGeom prst="rect">
            <a:avLst/>
          </a:prstGeom>
        </p:spPr>
      </p:pic>
      <p:sp>
        <p:nvSpPr>
          <p:cNvPr id="3" name="CuadroTexto 2"/>
          <p:cNvSpPr txBox="1"/>
          <p:nvPr/>
        </p:nvSpPr>
        <p:spPr>
          <a:xfrm>
            <a:off x="4655362" y="1212259"/>
            <a:ext cx="2807304" cy="535531"/>
          </a:xfrm>
          <a:prstGeom prst="rect">
            <a:avLst/>
          </a:prstGeom>
          <a:noFill/>
        </p:spPr>
        <p:txBody>
          <a:bodyPr wrap="square" rtlCol="0">
            <a:spAutoFit/>
          </a:bodyPr>
          <a:lstStyle/>
          <a:p>
            <a:pPr>
              <a:lnSpc>
                <a:spcPct val="120000"/>
              </a:lnSpc>
            </a:pPr>
            <a:r>
              <a:rPr lang="es-ES" sz="2400" b="1" dirty="0">
                <a:solidFill>
                  <a:schemeClr val="tx2"/>
                </a:solidFill>
                <a:latin typeface="PT Sans"/>
                <a:cs typeface="PT Sans"/>
              </a:rPr>
              <a:t>¿Qué es REACT?</a:t>
            </a:r>
          </a:p>
        </p:txBody>
      </p:sp>
      <p:sp>
        <p:nvSpPr>
          <p:cNvPr id="4" name="CuadroTexto 3"/>
          <p:cNvSpPr txBox="1"/>
          <p:nvPr/>
        </p:nvSpPr>
        <p:spPr>
          <a:xfrm>
            <a:off x="4053527" y="1904214"/>
            <a:ext cx="4010974" cy="695575"/>
          </a:xfrm>
          <a:prstGeom prst="rect">
            <a:avLst/>
          </a:prstGeom>
          <a:noFill/>
        </p:spPr>
        <p:txBody>
          <a:bodyPr wrap="square" rtlCol="0">
            <a:spAutoFit/>
          </a:bodyPr>
          <a:lstStyle/>
          <a:p>
            <a:pPr algn="ctr">
              <a:lnSpc>
                <a:spcPct val="140000"/>
              </a:lnSpc>
            </a:pPr>
            <a:r>
              <a:rPr lang="es-ES" sz="1400" b="1" dirty="0">
                <a:latin typeface="PT Sans"/>
                <a:cs typeface="PT Sans"/>
              </a:rPr>
              <a:t>Librería </a:t>
            </a:r>
            <a:r>
              <a:rPr lang="es-ES" sz="1400" b="1" dirty="0" err="1">
                <a:latin typeface="PT Sans"/>
                <a:cs typeface="PT Sans"/>
              </a:rPr>
              <a:t>Javascript</a:t>
            </a:r>
            <a:r>
              <a:rPr lang="es-ES" sz="1400" b="1" dirty="0">
                <a:latin typeface="PT Sans"/>
                <a:cs typeface="PT Sans"/>
              </a:rPr>
              <a:t> para construir </a:t>
            </a:r>
            <a:r>
              <a:rPr lang="es-ES" sz="1400" b="1" dirty="0" err="1">
                <a:latin typeface="PT Sans"/>
                <a:cs typeface="PT Sans"/>
              </a:rPr>
              <a:t>UI’s</a:t>
            </a:r>
            <a:r>
              <a:rPr lang="es-ES" sz="1400" b="1" dirty="0">
                <a:latin typeface="PT Sans"/>
                <a:cs typeface="PT Sans"/>
              </a:rPr>
              <a:t> (Interfaces de usuario)</a:t>
            </a:r>
          </a:p>
        </p:txBody>
      </p:sp>
      <p:sp>
        <p:nvSpPr>
          <p:cNvPr id="5" name="Rectángulo 4"/>
          <p:cNvSpPr/>
          <p:nvPr/>
        </p:nvSpPr>
        <p:spPr>
          <a:xfrm>
            <a:off x="2618762" y="-27214"/>
            <a:ext cx="671285" cy="6938913"/>
          </a:xfrm>
          <a:prstGeom prst="rect">
            <a:avLst/>
          </a:prstGeom>
          <a:solidFill>
            <a:schemeClr val="bg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6" name="CuadroTexto 5"/>
          <p:cNvSpPr txBox="1"/>
          <p:nvPr/>
        </p:nvSpPr>
        <p:spPr>
          <a:xfrm>
            <a:off x="8064500" y="3773714"/>
            <a:ext cx="184666" cy="369332"/>
          </a:xfrm>
          <a:prstGeom prst="rect">
            <a:avLst/>
          </a:prstGeom>
          <a:noFill/>
        </p:spPr>
        <p:txBody>
          <a:bodyPr wrap="none" rtlCol="0">
            <a:spAutoFit/>
          </a:bodyPr>
          <a:lstStyle/>
          <a:p>
            <a:endParaRPr lang="es-ES" dirty="0"/>
          </a:p>
        </p:txBody>
      </p:sp>
      <p:sp>
        <p:nvSpPr>
          <p:cNvPr id="7" name="TextBox 6">
            <a:extLst>
              <a:ext uri="{FF2B5EF4-FFF2-40B4-BE49-F238E27FC236}">
                <a16:creationId xmlns:a16="http://schemas.microsoft.com/office/drawing/2014/main" id="{CDB40504-FF30-4722-A6CA-3C90EEF3CAE3}"/>
              </a:ext>
            </a:extLst>
          </p:cNvPr>
          <p:cNvSpPr txBox="1"/>
          <p:nvPr/>
        </p:nvSpPr>
        <p:spPr>
          <a:xfrm>
            <a:off x="3808429" y="2865748"/>
            <a:ext cx="4901938" cy="1477328"/>
          </a:xfrm>
          <a:prstGeom prst="rect">
            <a:avLst/>
          </a:prstGeom>
          <a:noFill/>
        </p:spPr>
        <p:txBody>
          <a:bodyPr wrap="square" rtlCol="0">
            <a:spAutoFit/>
          </a:bodyPr>
          <a:lstStyle/>
          <a:p>
            <a:pPr marL="285750" indent="-285750">
              <a:buFont typeface="Arial" panose="020B0604020202020204" pitchFamily="34" charset="0"/>
              <a:buChar char="•"/>
            </a:pPr>
            <a:r>
              <a:rPr lang="es-ES" dirty="0"/>
              <a:t>Declarativo</a:t>
            </a:r>
          </a:p>
          <a:p>
            <a:pPr marL="285750" indent="-285750">
              <a:buFont typeface="Arial" panose="020B0604020202020204" pitchFamily="34" charset="0"/>
              <a:buChar char="•"/>
            </a:pPr>
            <a:r>
              <a:rPr lang="es-ES" dirty="0"/>
              <a:t>Flujo de datos unidireccional</a:t>
            </a:r>
          </a:p>
          <a:p>
            <a:pPr marL="285750" indent="-285750">
              <a:buFont typeface="Arial" panose="020B0604020202020204" pitchFamily="34" charset="0"/>
              <a:buChar char="•"/>
            </a:pPr>
            <a:r>
              <a:rPr lang="es-ES" dirty="0"/>
              <a:t>Composición sobre herencia</a:t>
            </a:r>
          </a:p>
          <a:p>
            <a:pPr marL="285750" indent="-285750">
              <a:buFont typeface="Arial" panose="020B0604020202020204" pitchFamily="34" charset="0"/>
              <a:buChar char="•"/>
            </a:pPr>
            <a:r>
              <a:rPr lang="es-ES" dirty="0"/>
              <a:t>Basado en componentes</a:t>
            </a:r>
          </a:p>
          <a:p>
            <a:pPr marL="285750" indent="-285750">
              <a:buFont typeface="Arial" panose="020B0604020202020204" pitchFamily="34" charset="0"/>
              <a:buChar char="•"/>
            </a:pPr>
            <a:r>
              <a:rPr lang="es-ES" dirty="0"/>
              <a:t>JAVASCRIPT!</a:t>
            </a:r>
          </a:p>
        </p:txBody>
      </p:sp>
    </p:spTree>
    <p:extLst>
      <p:ext uri="{BB962C8B-B14F-4D97-AF65-F5344CB8AC3E}">
        <p14:creationId xmlns:p14="http://schemas.microsoft.com/office/powerpoint/2010/main" val="96522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4862" y="527540"/>
            <a:ext cx="8214276" cy="42665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3" name="Rectángulo 2"/>
          <p:cNvSpPr/>
          <p:nvPr/>
        </p:nvSpPr>
        <p:spPr>
          <a:xfrm>
            <a:off x="0" y="4464244"/>
            <a:ext cx="9164320" cy="23937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4" name="CuadroTexto 3"/>
          <p:cNvSpPr txBox="1"/>
          <p:nvPr/>
        </p:nvSpPr>
        <p:spPr>
          <a:xfrm>
            <a:off x="1218486" y="4915543"/>
            <a:ext cx="2033761" cy="1251048"/>
          </a:xfrm>
          <a:prstGeom prst="rect">
            <a:avLst/>
          </a:prstGeom>
          <a:noFill/>
        </p:spPr>
        <p:txBody>
          <a:bodyPr wrap="square" rtlCol="0">
            <a:spAutoFit/>
          </a:bodyPr>
          <a:lstStyle/>
          <a:p>
            <a:pPr algn="ctr">
              <a:lnSpc>
                <a:spcPct val="130000"/>
              </a:lnSpc>
            </a:pPr>
            <a:r>
              <a:rPr lang="es-ES" sz="2000" b="1" dirty="0">
                <a:solidFill>
                  <a:schemeClr val="bg1"/>
                </a:solidFill>
                <a:latin typeface="PT Sans"/>
                <a:cs typeface="PT Sans"/>
              </a:rPr>
              <a:t>DECLARATIVO VS IMPERATIVO</a:t>
            </a:r>
          </a:p>
        </p:txBody>
      </p:sp>
      <p:sp>
        <p:nvSpPr>
          <p:cNvPr id="5" name="CuadroTexto 4"/>
          <p:cNvSpPr txBox="1"/>
          <p:nvPr/>
        </p:nvSpPr>
        <p:spPr>
          <a:xfrm>
            <a:off x="3631998" y="4819277"/>
            <a:ext cx="4293516" cy="1511183"/>
          </a:xfrm>
          <a:prstGeom prst="rect">
            <a:avLst/>
          </a:prstGeom>
          <a:noFill/>
        </p:spPr>
        <p:txBody>
          <a:bodyPr wrap="square" rtlCol="0">
            <a:spAutoFit/>
          </a:bodyPr>
          <a:lstStyle/>
          <a:p>
            <a:pPr>
              <a:lnSpc>
                <a:spcPct val="140000"/>
              </a:lnSpc>
              <a:spcAft>
                <a:spcPts val="1000"/>
              </a:spcAft>
            </a:pPr>
            <a:r>
              <a:rPr lang="es-ES" sz="1200" dirty="0">
                <a:latin typeface="PT Sans"/>
                <a:cs typeface="PT Sans"/>
              </a:rPr>
              <a:t>CÓMO VS QUÉ</a:t>
            </a:r>
          </a:p>
          <a:p>
            <a:pPr>
              <a:lnSpc>
                <a:spcPct val="140000"/>
              </a:lnSpc>
              <a:spcAft>
                <a:spcPts val="1000"/>
              </a:spcAft>
            </a:pPr>
            <a:r>
              <a:rPr lang="es-ES" sz="1200" dirty="0">
                <a:latin typeface="PT Sans"/>
                <a:cs typeface="PT Sans"/>
              </a:rPr>
              <a:t>	* Más legible</a:t>
            </a:r>
          </a:p>
          <a:p>
            <a:pPr>
              <a:lnSpc>
                <a:spcPct val="140000"/>
              </a:lnSpc>
              <a:spcAft>
                <a:spcPts val="1000"/>
              </a:spcAft>
            </a:pPr>
            <a:r>
              <a:rPr lang="es-ES" sz="1200" dirty="0">
                <a:latin typeface="PT Sans"/>
                <a:cs typeface="PT Sans"/>
              </a:rPr>
              <a:t>	* Menos errores</a:t>
            </a:r>
          </a:p>
          <a:p>
            <a:pPr>
              <a:lnSpc>
                <a:spcPct val="140000"/>
              </a:lnSpc>
              <a:spcAft>
                <a:spcPts val="1000"/>
              </a:spcAft>
            </a:pPr>
            <a:r>
              <a:rPr lang="es-ES" sz="1200" dirty="0">
                <a:latin typeface="PT Sans"/>
                <a:cs typeface="PT Sans"/>
              </a:rPr>
              <a:t>	* Se reducen los  efectos secundarios</a:t>
            </a:r>
            <a:endParaRPr lang="ro-RO" sz="1200" dirty="0">
              <a:latin typeface="PT Sans"/>
              <a:cs typeface="PT Sans"/>
            </a:endParaRPr>
          </a:p>
        </p:txBody>
      </p:sp>
      <p:sp>
        <p:nvSpPr>
          <p:cNvPr id="6" name="CuadroTexto 5"/>
          <p:cNvSpPr txBox="1"/>
          <p:nvPr/>
        </p:nvSpPr>
        <p:spPr>
          <a:xfrm>
            <a:off x="2031244" y="861707"/>
            <a:ext cx="4741683" cy="1692771"/>
          </a:xfrm>
          <a:prstGeom prst="rect">
            <a:avLst/>
          </a:prstGeom>
          <a:noFill/>
        </p:spPr>
        <p:txBody>
          <a:bodyPr wrap="square" rtlCol="0">
            <a:spAutoFit/>
          </a:bodyPr>
          <a:lstStyle/>
          <a:p>
            <a:pPr>
              <a:lnSpc>
                <a:spcPct val="130000"/>
              </a:lnSpc>
            </a:pPr>
            <a:r>
              <a:rPr lang="es-ES" sz="1600" dirty="0" err="1">
                <a:latin typeface="Courier"/>
                <a:cs typeface="Courier"/>
              </a:rPr>
              <a:t>var</a:t>
            </a:r>
            <a:r>
              <a:rPr lang="es-ES" sz="1600" dirty="0">
                <a:latin typeface="Courier"/>
                <a:cs typeface="Courier"/>
              </a:rPr>
              <a:t> </a:t>
            </a:r>
            <a:r>
              <a:rPr lang="es-ES" sz="1600" dirty="0" err="1">
                <a:latin typeface="Courier"/>
                <a:cs typeface="Courier"/>
              </a:rPr>
              <a:t>numbers</a:t>
            </a:r>
            <a:r>
              <a:rPr lang="es-ES" sz="1600" dirty="0">
                <a:latin typeface="Courier"/>
                <a:cs typeface="Courier"/>
              </a:rPr>
              <a:t> = [0,1,2,3,4];</a:t>
            </a:r>
          </a:p>
          <a:p>
            <a:pPr>
              <a:lnSpc>
                <a:spcPct val="130000"/>
              </a:lnSpc>
            </a:pPr>
            <a:r>
              <a:rPr lang="es-ES" sz="1600" dirty="0" err="1">
                <a:latin typeface="Courier"/>
                <a:cs typeface="Courier"/>
              </a:rPr>
              <a:t>var</a:t>
            </a:r>
            <a:r>
              <a:rPr lang="es-ES" sz="1600" dirty="0">
                <a:latin typeface="Courier"/>
                <a:cs typeface="Courier"/>
              </a:rPr>
              <a:t> total = 0;</a:t>
            </a:r>
          </a:p>
          <a:p>
            <a:pPr>
              <a:lnSpc>
                <a:spcPct val="130000"/>
              </a:lnSpc>
            </a:pPr>
            <a:r>
              <a:rPr lang="es-ES" sz="1600" dirty="0" err="1">
                <a:latin typeface="Courier"/>
                <a:cs typeface="Courier"/>
              </a:rPr>
              <a:t>for</a:t>
            </a:r>
            <a:r>
              <a:rPr lang="es-ES" sz="1600" dirty="0">
                <a:latin typeface="Courier"/>
                <a:cs typeface="Courier"/>
              </a:rPr>
              <a:t> (</a:t>
            </a:r>
            <a:r>
              <a:rPr lang="es-ES" sz="1600" dirty="0" err="1">
                <a:latin typeface="Courier"/>
                <a:cs typeface="Courier"/>
              </a:rPr>
              <a:t>var</a:t>
            </a:r>
            <a:r>
              <a:rPr lang="es-ES" sz="1600" dirty="0">
                <a:latin typeface="Courier"/>
                <a:cs typeface="Courier"/>
              </a:rPr>
              <a:t> i=0; i&lt;</a:t>
            </a:r>
            <a:r>
              <a:rPr lang="es-ES" sz="1600" dirty="0" err="1">
                <a:latin typeface="Courier"/>
                <a:cs typeface="Courier"/>
              </a:rPr>
              <a:t>numbers.length</a:t>
            </a:r>
            <a:r>
              <a:rPr lang="es-ES" sz="1600" dirty="0">
                <a:latin typeface="Courier"/>
                <a:cs typeface="Courier"/>
              </a:rPr>
              <a:t>; i++){</a:t>
            </a:r>
          </a:p>
          <a:p>
            <a:pPr>
              <a:lnSpc>
                <a:spcPct val="130000"/>
              </a:lnSpc>
            </a:pPr>
            <a:r>
              <a:rPr lang="es-ES" sz="1600" dirty="0">
                <a:latin typeface="Courier"/>
                <a:cs typeface="Courier"/>
              </a:rPr>
              <a:t>	Total += </a:t>
            </a:r>
            <a:r>
              <a:rPr lang="es-ES" sz="1600" dirty="0" err="1">
                <a:latin typeface="Courier"/>
                <a:cs typeface="Courier"/>
              </a:rPr>
              <a:t>numbers</a:t>
            </a:r>
            <a:r>
              <a:rPr lang="es-ES" sz="1600" dirty="0">
                <a:latin typeface="Courier"/>
                <a:cs typeface="Courier"/>
              </a:rPr>
              <a:t>[i];</a:t>
            </a:r>
          </a:p>
          <a:p>
            <a:pPr>
              <a:lnSpc>
                <a:spcPct val="130000"/>
              </a:lnSpc>
            </a:pPr>
            <a:r>
              <a:rPr lang="es-ES" sz="1600" dirty="0">
                <a:latin typeface="Courier"/>
                <a:cs typeface="Courier"/>
              </a:rPr>
              <a:t>}</a:t>
            </a:r>
          </a:p>
        </p:txBody>
      </p:sp>
      <p:sp>
        <p:nvSpPr>
          <p:cNvPr id="8" name="CuadroTexto 5">
            <a:extLst>
              <a:ext uri="{FF2B5EF4-FFF2-40B4-BE49-F238E27FC236}">
                <a16:creationId xmlns:a16="http://schemas.microsoft.com/office/drawing/2014/main" id="{2DCE9A4B-1A97-4B17-A732-5A4CFCDAAF9D}"/>
              </a:ext>
            </a:extLst>
          </p:cNvPr>
          <p:cNvSpPr txBox="1"/>
          <p:nvPr/>
        </p:nvSpPr>
        <p:spPr>
          <a:xfrm>
            <a:off x="2120578" y="2998258"/>
            <a:ext cx="4923163" cy="1372683"/>
          </a:xfrm>
          <a:prstGeom prst="rect">
            <a:avLst/>
          </a:prstGeom>
          <a:noFill/>
        </p:spPr>
        <p:txBody>
          <a:bodyPr wrap="square" rtlCol="0">
            <a:spAutoFit/>
          </a:bodyPr>
          <a:lstStyle/>
          <a:p>
            <a:pPr>
              <a:lnSpc>
                <a:spcPct val="130000"/>
              </a:lnSpc>
            </a:pPr>
            <a:r>
              <a:rPr lang="en-US" sz="1600" dirty="0" err="1">
                <a:latin typeface="Courier"/>
                <a:cs typeface="Courier"/>
              </a:rPr>
              <a:t>var</a:t>
            </a:r>
            <a:r>
              <a:rPr lang="en-US" sz="1600" dirty="0">
                <a:latin typeface="Courier"/>
                <a:cs typeface="Courier"/>
              </a:rPr>
              <a:t> numbers=[0,1,2,3,4];</a:t>
            </a:r>
          </a:p>
          <a:p>
            <a:pPr>
              <a:lnSpc>
                <a:spcPct val="130000"/>
              </a:lnSpc>
            </a:pPr>
            <a:r>
              <a:rPr lang="en-US" sz="1600" dirty="0" err="1">
                <a:latin typeface="Courier"/>
                <a:cs typeface="Courier"/>
              </a:rPr>
              <a:t>Numbers.reduce</a:t>
            </a:r>
            <a:r>
              <a:rPr lang="en-US" sz="1600" dirty="0">
                <a:latin typeface="Courier"/>
                <a:cs typeface="Courier"/>
              </a:rPr>
              <a:t>((previous, current) =&gt; </a:t>
            </a:r>
          </a:p>
          <a:p>
            <a:pPr>
              <a:lnSpc>
                <a:spcPct val="130000"/>
              </a:lnSpc>
            </a:pPr>
            <a:r>
              <a:rPr lang="en-US" sz="1600" dirty="0">
                <a:latin typeface="Courier"/>
                <a:cs typeface="Courier"/>
              </a:rPr>
              <a:t>	previous + current</a:t>
            </a:r>
          </a:p>
          <a:p>
            <a:pPr>
              <a:lnSpc>
                <a:spcPct val="130000"/>
              </a:lnSpc>
            </a:pPr>
            <a:r>
              <a:rPr lang="en-US" sz="1600" dirty="0">
                <a:latin typeface="Courier"/>
                <a:cs typeface="Courier"/>
              </a:rPr>
              <a:t>);</a:t>
            </a:r>
            <a:endParaRPr lang="es-ES" sz="1600" dirty="0">
              <a:latin typeface="Courier"/>
              <a:cs typeface="Courier"/>
            </a:endParaRPr>
          </a:p>
        </p:txBody>
      </p:sp>
    </p:spTree>
    <p:extLst>
      <p:ext uri="{BB962C8B-B14F-4D97-AF65-F5344CB8AC3E}">
        <p14:creationId xmlns:p14="http://schemas.microsoft.com/office/powerpoint/2010/main" val="352076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5022" y="480785"/>
            <a:ext cx="8214276" cy="593271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3" name="Rectángulo 2"/>
          <p:cNvSpPr/>
          <p:nvPr/>
        </p:nvSpPr>
        <p:spPr>
          <a:xfrm>
            <a:off x="0" y="-27214"/>
            <a:ext cx="3220357" cy="68852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4" name="CuadroTexto 3"/>
          <p:cNvSpPr txBox="1"/>
          <p:nvPr/>
        </p:nvSpPr>
        <p:spPr>
          <a:xfrm>
            <a:off x="656057" y="1212259"/>
            <a:ext cx="2407654" cy="850939"/>
          </a:xfrm>
          <a:prstGeom prst="rect">
            <a:avLst/>
          </a:prstGeom>
          <a:noFill/>
        </p:spPr>
        <p:txBody>
          <a:bodyPr wrap="square" rtlCol="0">
            <a:spAutoFit/>
          </a:bodyPr>
          <a:lstStyle/>
          <a:p>
            <a:pPr>
              <a:lnSpc>
                <a:spcPct val="130000"/>
              </a:lnSpc>
            </a:pPr>
            <a:r>
              <a:rPr lang="es-ES" sz="2000" b="1" dirty="0">
                <a:solidFill>
                  <a:schemeClr val="bg1"/>
                </a:solidFill>
                <a:latin typeface="PT Sans"/>
                <a:cs typeface="PT Sans"/>
              </a:rPr>
              <a:t>FLUJO DE DATOS UNIDIRECCIONAL</a:t>
            </a:r>
          </a:p>
        </p:txBody>
      </p:sp>
      <p:sp>
        <p:nvSpPr>
          <p:cNvPr id="5" name="CuadroTexto 4"/>
          <p:cNvSpPr txBox="1"/>
          <p:nvPr/>
        </p:nvSpPr>
        <p:spPr>
          <a:xfrm>
            <a:off x="656057" y="2496112"/>
            <a:ext cx="1947443" cy="1902059"/>
          </a:xfrm>
          <a:prstGeom prst="rect">
            <a:avLst/>
          </a:prstGeom>
          <a:noFill/>
        </p:spPr>
        <p:txBody>
          <a:bodyPr wrap="square" rtlCol="0">
            <a:spAutoFit/>
          </a:bodyPr>
          <a:lstStyle/>
          <a:p>
            <a:pPr>
              <a:lnSpc>
                <a:spcPct val="120000"/>
              </a:lnSpc>
            </a:pPr>
            <a:r>
              <a:rPr lang="en-US" sz="1400" dirty="0">
                <a:latin typeface="PT Sans"/>
                <a:cs typeface="PT Sans"/>
              </a:rPr>
              <a:t>Lo que se </a:t>
            </a:r>
            <a:r>
              <a:rPr lang="en-US" sz="1400" dirty="0" err="1">
                <a:latin typeface="PT Sans"/>
                <a:cs typeface="PT Sans"/>
              </a:rPr>
              <a:t>ve</a:t>
            </a:r>
            <a:r>
              <a:rPr lang="en-US" sz="1400" dirty="0">
                <a:latin typeface="PT Sans"/>
                <a:cs typeface="PT Sans"/>
              </a:rPr>
              <a:t> </a:t>
            </a:r>
            <a:r>
              <a:rPr lang="en-US" sz="1400" dirty="0" err="1">
                <a:latin typeface="PT Sans"/>
                <a:cs typeface="PT Sans"/>
              </a:rPr>
              <a:t>en</a:t>
            </a:r>
            <a:r>
              <a:rPr lang="en-US" sz="1400" dirty="0">
                <a:latin typeface="PT Sans"/>
                <a:cs typeface="PT Sans"/>
              </a:rPr>
              <a:t> </a:t>
            </a:r>
            <a:r>
              <a:rPr lang="en-US" sz="1400" dirty="0" err="1">
                <a:latin typeface="PT Sans"/>
                <a:cs typeface="PT Sans"/>
              </a:rPr>
              <a:t>pantalla</a:t>
            </a:r>
            <a:r>
              <a:rPr lang="en-US" sz="1400" dirty="0">
                <a:latin typeface="PT Sans"/>
                <a:cs typeface="PT Sans"/>
              </a:rPr>
              <a:t> </a:t>
            </a:r>
            <a:r>
              <a:rPr lang="en-US" sz="1400" dirty="0" err="1">
                <a:latin typeface="PT Sans"/>
                <a:cs typeface="PT Sans"/>
              </a:rPr>
              <a:t>queda</a:t>
            </a:r>
            <a:r>
              <a:rPr lang="en-US" sz="1400" dirty="0">
                <a:latin typeface="PT Sans"/>
                <a:cs typeface="PT Sans"/>
              </a:rPr>
              <a:t> </a:t>
            </a:r>
            <a:r>
              <a:rPr lang="en-US" sz="1400" dirty="0" err="1">
                <a:latin typeface="PT Sans"/>
                <a:cs typeface="PT Sans"/>
              </a:rPr>
              <a:t>reflejado</a:t>
            </a:r>
            <a:r>
              <a:rPr lang="en-US" sz="1400" dirty="0">
                <a:latin typeface="PT Sans"/>
                <a:cs typeface="PT Sans"/>
              </a:rPr>
              <a:t> </a:t>
            </a:r>
            <a:r>
              <a:rPr lang="en-US" sz="1400" dirty="0" err="1">
                <a:latin typeface="PT Sans"/>
                <a:cs typeface="PT Sans"/>
              </a:rPr>
              <a:t>en</a:t>
            </a:r>
            <a:r>
              <a:rPr lang="en-US" sz="1400" dirty="0">
                <a:latin typeface="PT Sans"/>
                <a:cs typeface="PT Sans"/>
              </a:rPr>
              <a:t> </a:t>
            </a:r>
            <a:r>
              <a:rPr lang="en-US" sz="1400" dirty="0" err="1">
                <a:latin typeface="PT Sans"/>
                <a:cs typeface="PT Sans"/>
              </a:rPr>
              <a:t>función</a:t>
            </a:r>
            <a:r>
              <a:rPr lang="en-US" sz="1400" dirty="0">
                <a:latin typeface="PT Sans"/>
                <a:cs typeface="PT Sans"/>
              </a:rPr>
              <a:t> de dos </a:t>
            </a:r>
            <a:r>
              <a:rPr lang="en-US" sz="1400" dirty="0" err="1">
                <a:latin typeface="PT Sans"/>
                <a:cs typeface="PT Sans"/>
              </a:rPr>
              <a:t>parámetros</a:t>
            </a:r>
            <a:r>
              <a:rPr lang="en-US" sz="1400" dirty="0">
                <a:latin typeface="PT Sans"/>
                <a:cs typeface="PT Sans"/>
              </a:rPr>
              <a:t> (state y props) y </a:t>
            </a:r>
            <a:r>
              <a:rPr lang="en-US" sz="1400" dirty="0" err="1">
                <a:latin typeface="PT Sans"/>
                <a:cs typeface="PT Sans"/>
              </a:rPr>
              <a:t>siempre</a:t>
            </a:r>
            <a:r>
              <a:rPr lang="en-US" sz="1400" dirty="0">
                <a:latin typeface="PT Sans"/>
                <a:cs typeface="PT Sans"/>
              </a:rPr>
              <a:t> </a:t>
            </a:r>
            <a:r>
              <a:rPr lang="en-US" sz="1400" dirty="0" err="1">
                <a:latin typeface="PT Sans"/>
                <a:cs typeface="PT Sans"/>
              </a:rPr>
              <a:t>en</a:t>
            </a:r>
            <a:r>
              <a:rPr lang="en-US" sz="1400" dirty="0">
                <a:latin typeface="PT Sans"/>
                <a:cs typeface="PT Sans"/>
              </a:rPr>
              <a:t> </a:t>
            </a:r>
            <a:r>
              <a:rPr lang="en-US" sz="1400" dirty="0" err="1">
                <a:latin typeface="PT Sans"/>
                <a:cs typeface="PT Sans"/>
              </a:rPr>
              <a:t>esa</a:t>
            </a:r>
            <a:r>
              <a:rPr lang="en-US" sz="1400" dirty="0">
                <a:latin typeface="PT Sans"/>
                <a:cs typeface="PT Sans"/>
              </a:rPr>
              <a:t> </a:t>
            </a:r>
            <a:r>
              <a:rPr lang="en-US" sz="1400" dirty="0" err="1">
                <a:latin typeface="PT Sans"/>
                <a:cs typeface="PT Sans"/>
              </a:rPr>
              <a:t>dirección</a:t>
            </a:r>
            <a:endParaRPr lang="es-ES" sz="1400" dirty="0">
              <a:latin typeface="PT Sans"/>
              <a:cs typeface="PT Sans"/>
            </a:endParaRPr>
          </a:p>
        </p:txBody>
      </p:sp>
      <p:sp>
        <p:nvSpPr>
          <p:cNvPr id="6" name="CuadroTexto 5"/>
          <p:cNvSpPr txBox="1"/>
          <p:nvPr/>
        </p:nvSpPr>
        <p:spPr>
          <a:xfrm>
            <a:off x="3810001" y="1215570"/>
            <a:ext cx="4635500" cy="393954"/>
          </a:xfrm>
          <a:prstGeom prst="rect">
            <a:avLst/>
          </a:prstGeom>
          <a:noFill/>
        </p:spPr>
        <p:txBody>
          <a:bodyPr wrap="square" rtlCol="0">
            <a:spAutoFit/>
          </a:bodyPr>
          <a:lstStyle/>
          <a:p>
            <a:pPr>
              <a:lnSpc>
                <a:spcPct val="130000"/>
              </a:lnSpc>
            </a:pPr>
            <a:endParaRPr lang="es-ES" sz="1600" dirty="0">
              <a:latin typeface="Courier"/>
              <a:cs typeface="Courier"/>
            </a:endParaRPr>
          </a:p>
        </p:txBody>
      </p:sp>
      <p:pic>
        <p:nvPicPr>
          <p:cNvPr id="10" name="Picture 9">
            <a:extLst>
              <a:ext uri="{FF2B5EF4-FFF2-40B4-BE49-F238E27FC236}">
                <a16:creationId xmlns:a16="http://schemas.microsoft.com/office/drawing/2014/main" id="{28C5271E-7DDA-4CD3-8932-2D5E26BF2458}"/>
              </a:ext>
            </a:extLst>
          </p:cNvPr>
          <p:cNvPicPr>
            <a:picLocks noChangeAspect="1"/>
          </p:cNvPicPr>
          <p:nvPr/>
        </p:nvPicPr>
        <p:blipFill>
          <a:blip r:embed="rId2"/>
          <a:stretch>
            <a:fillRect/>
          </a:stretch>
        </p:blipFill>
        <p:spPr>
          <a:xfrm>
            <a:off x="4239865" y="1128030"/>
            <a:ext cx="3457143" cy="1247619"/>
          </a:xfrm>
          <a:prstGeom prst="rect">
            <a:avLst/>
          </a:prstGeom>
        </p:spPr>
      </p:pic>
      <p:pic>
        <p:nvPicPr>
          <p:cNvPr id="12" name="Picture 11">
            <a:extLst>
              <a:ext uri="{FF2B5EF4-FFF2-40B4-BE49-F238E27FC236}">
                <a16:creationId xmlns:a16="http://schemas.microsoft.com/office/drawing/2014/main" id="{A5274DA9-F597-4737-B6C2-A6E39770D033}"/>
              </a:ext>
            </a:extLst>
          </p:cNvPr>
          <p:cNvPicPr>
            <a:picLocks noChangeAspect="1"/>
          </p:cNvPicPr>
          <p:nvPr/>
        </p:nvPicPr>
        <p:blipFill>
          <a:blip r:embed="rId3"/>
          <a:stretch>
            <a:fillRect/>
          </a:stretch>
        </p:blipFill>
        <p:spPr>
          <a:xfrm>
            <a:off x="3491374" y="2968118"/>
            <a:ext cx="4954127" cy="2835533"/>
          </a:xfrm>
          <a:prstGeom prst="rect">
            <a:avLst/>
          </a:prstGeom>
        </p:spPr>
      </p:pic>
    </p:spTree>
    <p:extLst>
      <p:ext uri="{BB962C8B-B14F-4D97-AF65-F5344CB8AC3E}">
        <p14:creationId xmlns:p14="http://schemas.microsoft.com/office/powerpoint/2010/main" val="246380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03500" y="672182"/>
            <a:ext cx="6569892" cy="5109328"/>
          </a:xfrm>
          <a:prstGeom prst="rect">
            <a:avLst/>
          </a:prstGeom>
        </p:spPr>
      </p:pic>
      <p:sp>
        <p:nvSpPr>
          <p:cNvPr id="3" name="CuadroTexto 2"/>
          <p:cNvSpPr txBox="1"/>
          <p:nvPr/>
        </p:nvSpPr>
        <p:spPr>
          <a:xfrm>
            <a:off x="656057" y="1212259"/>
            <a:ext cx="2077716" cy="450829"/>
          </a:xfrm>
          <a:prstGeom prst="rect">
            <a:avLst/>
          </a:prstGeom>
          <a:noFill/>
        </p:spPr>
        <p:txBody>
          <a:bodyPr wrap="square" rtlCol="0">
            <a:spAutoFit/>
          </a:bodyPr>
          <a:lstStyle/>
          <a:p>
            <a:pPr>
              <a:lnSpc>
                <a:spcPct val="130000"/>
              </a:lnSpc>
            </a:pPr>
            <a:r>
              <a:rPr lang="es-ES" sz="2000" b="1" dirty="0">
                <a:solidFill>
                  <a:schemeClr val="tx2"/>
                </a:solidFill>
                <a:latin typeface="PT Sans"/>
                <a:cs typeface="PT Sans"/>
              </a:rPr>
              <a:t>COMPOSÍCIÓN</a:t>
            </a:r>
          </a:p>
        </p:txBody>
      </p:sp>
      <p:sp>
        <p:nvSpPr>
          <p:cNvPr id="4" name="CuadroTexto 3"/>
          <p:cNvSpPr txBox="1"/>
          <p:nvPr/>
        </p:nvSpPr>
        <p:spPr>
          <a:xfrm>
            <a:off x="656057" y="1820239"/>
            <a:ext cx="1947443" cy="1902059"/>
          </a:xfrm>
          <a:prstGeom prst="rect">
            <a:avLst/>
          </a:prstGeom>
          <a:noFill/>
        </p:spPr>
        <p:txBody>
          <a:bodyPr wrap="square" rtlCol="0">
            <a:spAutoFit/>
          </a:bodyPr>
          <a:lstStyle/>
          <a:p>
            <a:pPr>
              <a:lnSpc>
                <a:spcPct val="120000"/>
              </a:lnSpc>
            </a:pPr>
            <a:r>
              <a:rPr lang="en-US" sz="1400" dirty="0" err="1">
                <a:latin typeface="PT Sans"/>
                <a:cs typeface="PT Sans"/>
              </a:rPr>
              <a:t>Resolvemos</a:t>
            </a:r>
            <a:r>
              <a:rPr lang="en-US" sz="1400" dirty="0">
                <a:latin typeface="PT Sans"/>
                <a:cs typeface="PT Sans"/>
              </a:rPr>
              <a:t> el </a:t>
            </a:r>
            <a:r>
              <a:rPr lang="en-US" sz="1400" dirty="0" err="1">
                <a:latin typeface="PT Sans"/>
                <a:cs typeface="PT Sans"/>
              </a:rPr>
              <a:t>problema</a:t>
            </a:r>
            <a:r>
              <a:rPr lang="en-US" sz="1400" dirty="0">
                <a:latin typeface="PT Sans"/>
                <a:cs typeface="PT Sans"/>
              </a:rPr>
              <a:t> </a:t>
            </a:r>
            <a:r>
              <a:rPr lang="en-US" sz="1400" dirty="0" err="1">
                <a:latin typeface="PT Sans"/>
                <a:cs typeface="PT Sans"/>
              </a:rPr>
              <a:t>inicial</a:t>
            </a:r>
            <a:r>
              <a:rPr lang="en-US" sz="1400" dirty="0">
                <a:latin typeface="PT Sans"/>
                <a:cs typeface="PT Sans"/>
              </a:rPr>
              <a:t>, </a:t>
            </a:r>
            <a:r>
              <a:rPr lang="en-US" sz="1400" dirty="0" err="1">
                <a:latin typeface="PT Sans"/>
                <a:cs typeface="PT Sans"/>
              </a:rPr>
              <a:t>resolviendo</a:t>
            </a:r>
            <a:r>
              <a:rPr lang="en-US" sz="1400" dirty="0">
                <a:latin typeface="PT Sans"/>
                <a:cs typeface="PT Sans"/>
              </a:rPr>
              <a:t> </a:t>
            </a:r>
            <a:r>
              <a:rPr lang="en-US" sz="1400" dirty="0" err="1">
                <a:latin typeface="PT Sans"/>
                <a:cs typeface="PT Sans"/>
              </a:rPr>
              <a:t>problemas</a:t>
            </a:r>
            <a:r>
              <a:rPr lang="en-US" sz="1400" dirty="0">
                <a:latin typeface="PT Sans"/>
                <a:cs typeface="PT Sans"/>
              </a:rPr>
              <a:t> </a:t>
            </a:r>
            <a:r>
              <a:rPr lang="en-US" sz="1400" dirty="0" err="1">
                <a:latin typeface="PT Sans"/>
                <a:cs typeface="PT Sans"/>
              </a:rPr>
              <a:t>más</a:t>
            </a:r>
            <a:r>
              <a:rPr lang="en-US" sz="1400" dirty="0">
                <a:latin typeface="PT Sans"/>
                <a:cs typeface="PT Sans"/>
              </a:rPr>
              <a:t> </a:t>
            </a:r>
            <a:r>
              <a:rPr lang="en-US" sz="1400" dirty="0" err="1">
                <a:latin typeface="PT Sans"/>
                <a:cs typeface="PT Sans"/>
              </a:rPr>
              <a:t>pequeños</a:t>
            </a:r>
            <a:r>
              <a:rPr lang="en-US" sz="1400" dirty="0">
                <a:latin typeface="PT Sans"/>
                <a:cs typeface="PT Sans"/>
              </a:rPr>
              <a:t> y </a:t>
            </a:r>
            <a:r>
              <a:rPr lang="en-US" sz="1400" dirty="0" err="1">
                <a:latin typeface="PT Sans"/>
                <a:cs typeface="PT Sans"/>
              </a:rPr>
              <a:t>componiendo</a:t>
            </a:r>
            <a:r>
              <a:rPr lang="en-US" sz="1400" dirty="0">
                <a:latin typeface="PT Sans"/>
                <a:cs typeface="PT Sans"/>
              </a:rPr>
              <a:t> el </a:t>
            </a:r>
            <a:r>
              <a:rPr lang="en-US" sz="1400" dirty="0" err="1">
                <a:latin typeface="PT Sans"/>
                <a:cs typeface="PT Sans"/>
              </a:rPr>
              <a:t>resultado</a:t>
            </a:r>
            <a:endParaRPr lang="es-ES" sz="1400" dirty="0">
              <a:latin typeface="PT Sans"/>
              <a:cs typeface="PT Sans"/>
            </a:endParaRPr>
          </a:p>
        </p:txBody>
      </p:sp>
      <p:sp>
        <p:nvSpPr>
          <p:cNvPr id="5" name="Rectángulo 4"/>
          <p:cNvSpPr/>
          <p:nvPr/>
        </p:nvSpPr>
        <p:spPr>
          <a:xfrm>
            <a:off x="8672144" y="301658"/>
            <a:ext cx="671285" cy="6610041"/>
          </a:xfrm>
          <a:prstGeom prst="rect">
            <a:avLst/>
          </a:prstGeom>
          <a:solidFill>
            <a:schemeClr val="bg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Tree>
    <p:extLst>
      <p:ext uri="{BB962C8B-B14F-4D97-AF65-F5344CB8AC3E}">
        <p14:creationId xmlns:p14="http://schemas.microsoft.com/office/powerpoint/2010/main" val="105320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5022" y="480785"/>
            <a:ext cx="8214276" cy="593271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3" name="Rectángulo 2"/>
          <p:cNvSpPr/>
          <p:nvPr/>
        </p:nvSpPr>
        <p:spPr>
          <a:xfrm>
            <a:off x="0" y="-27214"/>
            <a:ext cx="3220357" cy="68852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4" name="CuadroTexto 3"/>
          <p:cNvSpPr txBox="1"/>
          <p:nvPr/>
        </p:nvSpPr>
        <p:spPr>
          <a:xfrm>
            <a:off x="656057" y="1212259"/>
            <a:ext cx="1832619" cy="492443"/>
          </a:xfrm>
          <a:prstGeom prst="rect">
            <a:avLst/>
          </a:prstGeom>
          <a:noFill/>
        </p:spPr>
        <p:txBody>
          <a:bodyPr wrap="square" rtlCol="0">
            <a:spAutoFit/>
          </a:bodyPr>
          <a:lstStyle/>
          <a:p>
            <a:pPr>
              <a:lnSpc>
                <a:spcPct val="130000"/>
              </a:lnSpc>
            </a:pPr>
            <a:r>
              <a:rPr lang="es-ES" sz="2000" b="1" dirty="0">
                <a:solidFill>
                  <a:schemeClr val="bg1"/>
                </a:solidFill>
                <a:latin typeface="PT Sans"/>
                <a:cs typeface="PT Sans"/>
              </a:rPr>
              <a:t>JAVASCRIPT</a:t>
            </a:r>
          </a:p>
        </p:txBody>
      </p:sp>
      <p:sp>
        <p:nvSpPr>
          <p:cNvPr id="5" name="CuadroTexto 4"/>
          <p:cNvSpPr txBox="1"/>
          <p:nvPr/>
        </p:nvSpPr>
        <p:spPr>
          <a:xfrm>
            <a:off x="656057" y="3369568"/>
            <a:ext cx="1947443" cy="1384995"/>
          </a:xfrm>
          <a:prstGeom prst="rect">
            <a:avLst/>
          </a:prstGeom>
          <a:noFill/>
        </p:spPr>
        <p:txBody>
          <a:bodyPr wrap="square" rtlCol="0">
            <a:spAutoFit/>
          </a:bodyPr>
          <a:lstStyle/>
          <a:p>
            <a:pPr>
              <a:lnSpc>
                <a:spcPct val="120000"/>
              </a:lnSpc>
            </a:pPr>
            <a:r>
              <a:rPr lang="es-ES" sz="1400" dirty="0">
                <a:latin typeface="PT Sans"/>
                <a:cs typeface="PT Sans"/>
              </a:rPr>
              <a:t>Es recomendable utilizar las mejoras introducidas en las últimas revisiones del lenguaje</a:t>
            </a:r>
          </a:p>
        </p:txBody>
      </p:sp>
      <p:sp>
        <p:nvSpPr>
          <p:cNvPr id="6" name="CuadroTexto 5"/>
          <p:cNvSpPr txBox="1"/>
          <p:nvPr/>
        </p:nvSpPr>
        <p:spPr>
          <a:xfrm>
            <a:off x="3695379" y="754969"/>
            <a:ext cx="4635500" cy="393338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s-ES" sz="1600" dirty="0" err="1">
                <a:latin typeface="Courier"/>
                <a:cs typeface="Courier"/>
              </a:rPr>
              <a:t>Rest</a:t>
            </a:r>
            <a:r>
              <a:rPr lang="es-ES" sz="1600" dirty="0">
                <a:latin typeface="Courier"/>
                <a:cs typeface="Courier"/>
              </a:rPr>
              <a:t>/Spread</a:t>
            </a:r>
          </a:p>
          <a:p>
            <a:pPr marL="285750" indent="-285750">
              <a:lnSpc>
                <a:spcPct val="130000"/>
              </a:lnSpc>
              <a:buFont typeface="Arial" panose="020B0604020202020204" pitchFamily="34" charset="0"/>
              <a:buChar char="•"/>
            </a:pPr>
            <a:r>
              <a:rPr lang="es-ES" sz="1600" dirty="0" err="1">
                <a:latin typeface="Courier"/>
                <a:cs typeface="Courier"/>
              </a:rPr>
              <a:t>Fat</a:t>
            </a:r>
            <a:r>
              <a:rPr lang="es-ES" sz="1600" dirty="0">
                <a:latin typeface="Courier"/>
                <a:cs typeface="Courier"/>
              </a:rPr>
              <a:t> </a:t>
            </a:r>
            <a:r>
              <a:rPr lang="es-ES" sz="1600" dirty="0" err="1">
                <a:latin typeface="Courier"/>
                <a:cs typeface="Courier"/>
              </a:rPr>
              <a:t>arrow</a:t>
            </a:r>
            <a:r>
              <a:rPr lang="es-ES" sz="1600" dirty="0">
                <a:latin typeface="Courier"/>
                <a:cs typeface="Courier"/>
              </a:rPr>
              <a:t> </a:t>
            </a:r>
            <a:r>
              <a:rPr lang="es-ES" sz="1600" dirty="0" err="1">
                <a:latin typeface="Courier"/>
                <a:cs typeface="Courier"/>
              </a:rPr>
              <a:t>function</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err="1">
                <a:latin typeface="Courier"/>
                <a:cs typeface="Courier"/>
              </a:rPr>
              <a:t>Funtional</a:t>
            </a:r>
            <a:r>
              <a:rPr lang="es-ES" sz="1600" dirty="0">
                <a:latin typeface="Courier"/>
                <a:cs typeface="Courier"/>
              </a:rPr>
              <a:t> </a:t>
            </a:r>
            <a:r>
              <a:rPr lang="es-ES" sz="1600" dirty="0" err="1">
                <a:latin typeface="Courier"/>
                <a:cs typeface="Courier"/>
              </a:rPr>
              <a:t>programming</a:t>
            </a:r>
            <a:r>
              <a:rPr lang="es-ES" sz="1600" dirty="0">
                <a:latin typeface="Courier"/>
                <a:cs typeface="Courier"/>
              </a:rPr>
              <a:t>:</a:t>
            </a:r>
          </a:p>
          <a:p>
            <a:pPr marL="742950" lvl="1" indent="-285750">
              <a:lnSpc>
                <a:spcPct val="130000"/>
              </a:lnSpc>
              <a:buFont typeface="Arial" panose="020B0604020202020204" pitchFamily="34" charset="0"/>
              <a:buChar char="•"/>
            </a:pPr>
            <a:r>
              <a:rPr lang="es-ES" sz="1600" dirty="0" err="1">
                <a:latin typeface="Courier"/>
                <a:cs typeface="Courier"/>
              </a:rPr>
              <a:t>Map</a:t>
            </a:r>
            <a:endParaRPr lang="es-ES" sz="1600" dirty="0">
              <a:latin typeface="Courier"/>
              <a:cs typeface="Courier"/>
            </a:endParaRPr>
          </a:p>
          <a:p>
            <a:pPr marL="742950" lvl="1" indent="-285750">
              <a:lnSpc>
                <a:spcPct val="130000"/>
              </a:lnSpc>
              <a:buFont typeface="Arial" panose="020B0604020202020204" pitchFamily="34" charset="0"/>
              <a:buChar char="•"/>
            </a:pPr>
            <a:r>
              <a:rPr lang="es-ES" sz="1600" dirty="0">
                <a:latin typeface="Courier"/>
                <a:cs typeface="Courier"/>
              </a:rPr>
              <a:t>Reduce</a:t>
            </a:r>
          </a:p>
          <a:p>
            <a:pPr marL="742950" lvl="1" indent="-285750">
              <a:lnSpc>
                <a:spcPct val="130000"/>
              </a:lnSpc>
              <a:buFont typeface="Arial" panose="020B0604020202020204" pitchFamily="34" charset="0"/>
              <a:buChar char="•"/>
            </a:pPr>
            <a:r>
              <a:rPr lang="es-ES" sz="1600" dirty="0" err="1">
                <a:latin typeface="Courier"/>
                <a:cs typeface="Courier"/>
              </a:rPr>
              <a:t>Filter</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err="1">
                <a:latin typeface="Courier"/>
                <a:cs typeface="Courier"/>
              </a:rPr>
              <a:t>Destructuring</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err="1">
                <a:latin typeface="Courier"/>
                <a:cs typeface="Courier"/>
              </a:rPr>
              <a:t>Classes</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err="1">
                <a:latin typeface="Courier"/>
                <a:cs typeface="Courier"/>
              </a:rPr>
              <a:t>Módules</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err="1">
                <a:latin typeface="Courier"/>
                <a:cs typeface="Courier"/>
              </a:rPr>
              <a:t>Generators</a:t>
            </a:r>
            <a:endParaRPr lang="es-ES" sz="1600" dirty="0">
              <a:latin typeface="Courier"/>
              <a:cs typeface="Courier"/>
            </a:endParaRPr>
          </a:p>
          <a:p>
            <a:pPr marL="285750" indent="-285750">
              <a:lnSpc>
                <a:spcPct val="130000"/>
              </a:lnSpc>
              <a:buFont typeface="Arial" panose="020B0604020202020204" pitchFamily="34" charset="0"/>
              <a:buChar char="•"/>
            </a:pPr>
            <a:r>
              <a:rPr lang="es-ES" sz="1600" dirty="0">
                <a:latin typeface="Courier"/>
                <a:cs typeface="Courier"/>
              </a:rPr>
              <a:t>…</a:t>
            </a:r>
          </a:p>
          <a:p>
            <a:pPr marL="285750" indent="-285750">
              <a:lnSpc>
                <a:spcPct val="130000"/>
              </a:lnSpc>
              <a:buFont typeface="Arial" panose="020B0604020202020204" pitchFamily="34" charset="0"/>
              <a:buChar char="•"/>
            </a:pPr>
            <a:endParaRPr lang="es-ES" sz="1600" dirty="0">
              <a:latin typeface="Courier"/>
              <a:cs typeface="Courier"/>
            </a:endParaRPr>
          </a:p>
        </p:txBody>
      </p:sp>
      <p:pic>
        <p:nvPicPr>
          <p:cNvPr id="8" name="Picture 7">
            <a:extLst>
              <a:ext uri="{FF2B5EF4-FFF2-40B4-BE49-F238E27FC236}">
                <a16:creationId xmlns:a16="http://schemas.microsoft.com/office/drawing/2014/main" id="{8838B978-0ABC-494C-864F-010FDAAEBA2E}"/>
              </a:ext>
            </a:extLst>
          </p:cNvPr>
          <p:cNvPicPr>
            <a:picLocks noChangeAspect="1"/>
          </p:cNvPicPr>
          <p:nvPr/>
        </p:nvPicPr>
        <p:blipFill>
          <a:blip r:embed="rId2"/>
          <a:stretch>
            <a:fillRect/>
          </a:stretch>
        </p:blipFill>
        <p:spPr>
          <a:xfrm>
            <a:off x="3921257" y="4410517"/>
            <a:ext cx="4183743" cy="2225233"/>
          </a:xfrm>
          <a:prstGeom prst="rect">
            <a:avLst/>
          </a:prstGeom>
        </p:spPr>
      </p:pic>
    </p:spTree>
    <p:extLst>
      <p:ext uri="{BB962C8B-B14F-4D97-AF65-F5344CB8AC3E}">
        <p14:creationId xmlns:p14="http://schemas.microsoft.com/office/powerpoint/2010/main" val="48496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5022" y="584681"/>
            <a:ext cx="8214276" cy="42665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3" name="Rectángulo 2"/>
          <p:cNvSpPr/>
          <p:nvPr/>
        </p:nvSpPr>
        <p:spPr>
          <a:xfrm>
            <a:off x="0" y="4464244"/>
            <a:ext cx="9164320" cy="23937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solidFill>
                  <a:schemeClr val="bg1"/>
                </a:solidFill>
                <a:effectLst/>
              </a:rPr>
              <a:t> </a:t>
            </a:r>
          </a:p>
        </p:txBody>
      </p:sp>
      <p:sp>
        <p:nvSpPr>
          <p:cNvPr id="4" name="CuadroTexto 3"/>
          <p:cNvSpPr txBox="1"/>
          <p:nvPr/>
        </p:nvSpPr>
        <p:spPr>
          <a:xfrm>
            <a:off x="1218486" y="4747367"/>
            <a:ext cx="1905119" cy="1292662"/>
          </a:xfrm>
          <a:prstGeom prst="rect">
            <a:avLst/>
          </a:prstGeom>
          <a:noFill/>
        </p:spPr>
        <p:txBody>
          <a:bodyPr wrap="square" rtlCol="0">
            <a:spAutoFit/>
          </a:bodyPr>
          <a:lstStyle/>
          <a:p>
            <a:pPr>
              <a:lnSpc>
                <a:spcPct val="130000"/>
              </a:lnSpc>
            </a:pPr>
            <a:r>
              <a:rPr lang="es-ES" sz="2000" b="1" dirty="0">
                <a:solidFill>
                  <a:schemeClr val="bg1"/>
                </a:solidFill>
                <a:latin typeface="PT Sans"/>
                <a:cs typeface="PT Sans"/>
              </a:rPr>
              <a:t>EJEMPLO</a:t>
            </a:r>
          </a:p>
          <a:p>
            <a:pPr>
              <a:lnSpc>
                <a:spcPct val="130000"/>
              </a:lnSpc>
            </a:pPr>
            <a:r>
              <a:rPr lang="es-ES" sz="2000" b="1" dirty="0">
                <a:latin typeface="PT Sans"/>
                <a:cs typeface="PT Sans"/>
              </a:rPr>
              <a:t>CREANDO ELEMENTOS</a:t>
            </a:r>
          </a:p>
        </p:txBody>
      </p:sp>
      <p:sp>
        <p:nvSpPr>
          <p:cNvPr id="5" name="CuadroTexto 4"/>
          <p:cNvSpPr txBox="1"/>
          <p:nvPr/>
        </p:nvSpPr>
        <p:spPr>
          <a:xfrm>
            <a:off x="3598627" y="5238281"/>
            <a:ext cx="4293516" cy="867930"/>
          </a:xfrm>
          <a:prstGeom prst="rect">
            <a:avLst/>
          </a:prstGeom>
          <a:noFill/>
        </p:spPr>
        <p:txBody>
          <a:bodyPr wrap="square" rtlCol="0">
            <a:spAutoFit/>
          </a:bodyPr>
          <a:lstStyle/>
          <a:p>
            <a:pPr>
              <a:lnSpc>
                <a:spcPct val="140000"/>
              </a:lnSpc>
              <a:spcAft>
                <a:spcPts val="1000"/>
              </a:spcAft>
            </a:pPr>
            <a:r>
              <a:rPr lang="es-ES" sz="1200" dirty="0">
                <a:latin typeface="PT Sans"/>
                <a:cs typeface="PT Sans"/>
              </a:rPr>
              <a:t>Creamos elementos utilizando el método </a:t>
            </a:r>
            <a:r>
              <a:rPr lang="es-ES" sz="1200" dirty="0" err="1">
                <a:latin typeface="PT Sans"/>
                <a:cs typeface="PT Sans"/>
              </a:rPr>
              <a:t>React.createElement</a:t>
            </a:r>
            <a:r>
              <a:rPr lang="es-ES" sz="1200" dirty="0">
                <a:latin typeface="PT Sans"/>
                <a:cs typeface="PT Sans"/>
              </a:rPr>
              <a:t>(). Este método devuelve un objeto que es la representación del elemento del DOM</a:t>
            </a:r>
            <a:endParaRPr lang="ro-RO" sz="1200" dirty="0">
              <a:latin typeface="PT Sans"/>
              <a:cs typeface="PT Sans"/>
            </a:endParaRPr>
          </a:p>
        </p:txBody>
      </p:sp>
      <p:sp>
        <p:nvSpPr>
          <p:cNvPr id="6" name="CuadroTexto 5"/>
          <p:cNvSpPr txBox="1"/>
          <p:nvPr/>
        </p:nvSpPr>
        <p:spPr>
          <a:xfrm>
            <a:off x="485182" y="817971"/>
            <a:ext cx="8193956" cy="732508"/>
          </a:xfrm>
          <a:prstGeom prst="rect">
            <a:avLst/>
          </a:prstGeom>
          <a:noFill/>
        </p:spPr>
        <p:txBody>
          <a:bodyPr wrap="square" rtlCol="0">
            <a:spAutoFit/>
          </a:bodyPr>
          <a:lstStyle/>
          <a:p>
            <a:pPr>
              <a:lnSpc>
                <a:spcPct val="130000"/>
              </a:lnSpc>
            </a:pPr>
            <a:r>
              <a:rPr lang="es-ES" sz="1600" dirty="0" err="1">
                <a:latin typeface="Courier"/>
                <a:cs typeface="Courier"/>
              </a:rPr>
              <a:t>const</a:t>
            </a:r>
            <a:r>
              <a:rPr lang="es-ES" sz="1600" dirty="0">
                <a:latin typeface="Courier"/>
                <a:cs typeface="Courier"/>
              </a:rPr>
              <a:t> </a:t>
            </a:r>
            <a:r>
              <a:rPr lang="es-ES" sz="1600" dirty="0" err="1">
                <a:latin typeface="Courier"/>
                <a:cs typeface="Courier"/>
              </a:rPr>
              <a:t>baseElement</a:t>
            </a:r>
            <a:r>
              <a:rPr lang="es-ES" sz="1600" dirty="0">
                <a:latin typeface="Courier"/>
                <a:cs typeface="Courier"/>
              </a:rPr>
              <a:t> = </a:t>
            </a:r>
            <a:r>
              <a:rPr lang="es-ES" sz="1600" dirty="0" err="1">
                <a:latin typeface="Courier"/>
                <a:cs typeface="Courier"/>
              </a:rPr>
              <a:t>React.createElement</a:t>
            </a:r>
            <a:r>
              <a:rPr lang="es-ES" sz="1600" dirty="0">
                <a:latin typeface="Courier"/>
                <a:cs typeface="Courier"/>
              </a:rPr>
              <a:t>(</a:t>
            </a:r>
          </a:p>
          <a:p>
            <a:pPr>
              <a:lnSpc>
                <a:spcPct val="130000"/>
              </a:lnSpc>
            </a:pPr>
            <a:r>
              <a:rPr lang="es-ES" sz="1600" dirty="0">
                <a:latin typeface="Courier"/>
                <a:cs typeface="Courier"/>
              </a:rPr>
              <a:t>'div’, {id: '</a:t>
            </a:r>
            <a:r>
              <a:rPr lang="es-ES" sz="1600" dirty="0" err="1">
                <a:latin typeface="Courier"/>
                <a:cs typeface="Courier"/>
              </a:rPr>
              <a:t>hello-world</a:t>
            </a:r>
            <a:r>
              <a:rPr lang="es-ES" sz="1600" dirty="0">
                <a:latin typeface="Courier"/>
                <a:cs typeface="Courier"/>
              </a:rPr>
              <a:t>’, </a:t>
            </a:r>
            <a:r>
              <a:rPr lang="es-ES" sz="1600" dirty="0" err="1">
                <a:latin typeface="Courier"/>
                <a:cs typeface="Courier"/>
              </a:rPr>
              <a:t>className</a:t>
            </a:r>
            <a:r>
              <a:rPr lang="es-ES" sz="1600" dirty="0">
                <a:latin typeface="Courier"/>
                <a:cs typeface="Courier"/>
              </a:rPr>
              <a:t>: '</a:t>
            </a:r>
            <a:r>
              <a:rPr lang="es-ES" sz="1600" dirty="0" err="1">
                <a:latin typeface="Courier"/>
                <a:cs typeface="Courier"/>
              </a:rPr>
              <a:t>example</a:t>
            </a:r>
            <a:r>
              <a:rPr lang="es-ES" sz="1600" dirty="0">
                <a:latin typeface="Courier"/>
                <a:cs typeface="Courier"/>
              </a:rPr>
              <a:t>’}, '</a:t>
            </a:r>
            <a:r>
              <a:rPr lang="es-ES" sz="1600" dirty="0" err="1">
                <a:latin typeface="Courier"/>
                <a:cs typeface="Courier"/>
              </a:rPr>
              <a:t>Hello</a:t>
            </a:r>
            <a:r>
              <a:rPr lang="es-ES" sz="1600" dirty="0">
                <a:latin typeface="Courier"/>
                <a:cs typeface="Courier"/>
              </a:rPr>
              <a:t> </a:t>
            </a:r>
            <a:r>
              <a:rPr lang="es-ES" sz="1600" dirty="0" err="1">
                <a:latin typeface="Courier"/>
                <a:cs typeface="Courier"/>
              </a:rPr>
              <a:t>World</a:t>
            </a:r>
            <a:r>
              <a:rPr lang="es-ES" sz="1600" dirty="0">
                <a:latin typeface="Courier"/>
                <a:cs typeface="Courier"/>
              </a:rPr>
              <a:t>');</a:t>
            </a:r>
          </a:p>
        </p:txBody>
      </p:sp>
      <p:sp>
        <p:nvSpPr>
          <p:cNvPr id="7" name="Arrow: Down 6">
            <a:extLst>
              <a:ext uri="{FF2B5EF4-FFF2-40B4-BE49-F238E27FC236}">
                <a16:creationId xmlns:a16="http://schemas.microsoft.com/office/drawing/2014/main" id="{29785D7E-532D-44AB-BAE6-FD75C25B60A9}"/>
              </a:ext>
            </a:extLst>
          </p:cNvPr>
          <p:cNvSpPr/>
          <p:nvPr/>
        </p:nvSpPr>
        <p:spPr>
          <a:xfrm>
            <a:off x="4331616" y="1648108"/>
            <a:ext cx="480768" cy="52948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5">
            <a:extLst>
              <a:ext uri="{FF2B5EF4-FFF2-40B4-BE49-F238E27FC236}">
                <a16:creationId xmlns:a16="http://schemas.microsoft.com/office/drawing/2014/main" id="{2DCE9A4B-1A97-4B17-A732-5A4CFCDAAF9D}"/>
              </a:ext>
            </a:extLst>
          </p:cNvPr>
          <p:cNvSpPr txBox="1"/>
          <p:nvPr/>
        </p:nvSpPr>
        <p:spPr>
          <a:xfrm>
            <a:off x="1061623" y="3696633"/>
            <a:ext cx="6980114" cy="412421"/>
          </a:xfrm>
          <a:prstGeom prst="rect">
            <a:avLst/>
          </a:prstGeom>
          <a:noFill/>
        </p:spPr>
        <p:txBody>
          <a:bodyPr wrap="square" rtlCol="0">
            <a:spAutoFit/>
          </a:bodyPr>
          <a:lstStyle/>
          <a:p>
            <a:pPr>
              <a:lnSpc>
                <a:spcPct val="130000"/>
              </a:lnSpc>
            </a:pPr>
            <a:r>
              <a:rPr lang="en-US" sz="1600" dirty="0">
                <a:latin typeface="Courier"/>
                <a:cs typeface="Courier"/>
              </a:rPr>
              <a:t>&lt;div id="hello-world" class="example"&gt;Hello World&lt;/div&gt;</a:t>
            </a:r>
            <a:endParaRPr lang="es-ES" sz="1600" dirty="0">
              <a:latin typeface="Courier"/>
              <a:cs typeface="Courier"/>
            </a:endParaRPr>
          </a:p>
        </p:txBody>
      </p:sp>
      <p:sp>
        <p:nvSpPr>
          <p:cNvPr id="10" name="Arrow: Down 9">
            <a:extLst>
              <a:ext uri="{FF2B5EF4-FFF2-40B4-BE49-F238E27FC236}">
                <a16:creationId xmlns:a16="http://schemas.microsoft.com/office/drawing/2014/main" id="{F9866D09-9BF7-43DE-8E6A-C10A37FD8F6B}"/>
              </a:ext>
            </a:extLst>
          </p:cNvPr>
          <p:cNvSpPr/>
          <p:nvPr/>
        </p:nvSpPr>
        <p:spPr>
          <a:xfrm>
            <a:off x="4311296" y="3002603"/>
            <a:ext cx="480768" cy="52948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2" name="CuadroTexto 5">
            <a:extLst>
              <a:ext uri="{FF2B5EF4-FFF2-40B4-BE49-F238E27FC236}">
                <a16:creationId xmlns:a16="http://schemas.microsoft.com/office/drawing/2014/main" id="{FD78A1A6-B8CA-469F-8F03-4ED9913CCE30}"/>
              </a:ext>
            </a:extLst>
          </p:cNvPr>
          <p:cNvSpPr txBox="1"/>
          <p:nvPr/>
        </p:nvSpPr>
        <p:spPr>
          <a:xfrm>
            <a:off x="381427" y="2275221"/>
            <a:ext cx="8340506" cy="412421"/>
          </a:xfrm>
          <a:prstGeom prst="rect">
            <a:avLst/>
          </a:prstGeom>
          <a:noFill/>
        </p:spPr>
        <p:txBody>
          <a:bodyPr wrap="square" rtlCol="0">
            <a:spAutoFit/>
          </a:bodyPr>
          <a:lstStyle/>
          <a:p>
            <a:pPr>
              <a:lnSpc>
                <a:spcPct val="130000"/>
              </a:lnSpc>
            </a:pPr>
            <a:r>
              <a:rPr lang="es-ES" sz="1600" dirty="0">
                <a:latin typeface="Courier"/>
                <a:cs typeface="Courier"/>
              </a:rPr>
              <a:t>{ </a:t>
            </a:r>
            <a:r>
              <a:rPr lang="es-ES" sz="1600" dirty="0" err="1">
                <a:latin typeface="Courier"/>
                <a:cs typeface="Courier"/>
              </a:rPr>
              <a:t>type</a:t>
            </a:r>
            <a:r>
              <a:rPr lang="es-ES" sz="1600" dirty="0">
                <a:latin typeface="Courier"/>
                <a:cs typeface="Courier"/>
              </a:rPr>
              <a:t>:’div’, </a:t>
            </a:r>
            <a:r>
              <a:rPr lang="es-ES" sz="1600" dirty="0" err="1">
                <a:latin typeface="Courier"/>
                <a:cs typeface="Courier"/>
              </a:rPr>
              <a:t>props</a:t>
            </a:r>
            <a:r>
              <a:rPr lang="es-ES" sz="1600" dirty="0">
                <a:latin typeface="Courier"/>
                <a:cs typeface="Courier"/>
              </a:rPr>
              <a:t>: { </a:t>
            </a:r>
            <a:r>
              <a:rPr lang="es-ES" sz="1600" dirty="0" err="1">
                <a:latin typeface="Courier"/>
                <a:cs typeface="Courier"/>
              </a:rPr>
              <a:t>children</a:t>
            </a:r>
            <a:r>
              <a:rPr lang="es-ES" sz="1600" dirty="0">
                <a:latin typeface="Courier"/>
                <a:cs typeface="Courier"/>
              </a:rPr>
              <a:t>: ‘</a:t>
            </a:r>
            <a:r>
              <a:rPr lang="es-ES" sz="1600" dirty="0" err="1">
                <a:latin typeface="Courier"/>
                <a:cs typeface="Courier"/>
              </a:rPr>
              <a:t>Hello</a:t>
            </a:r>
            <a:r>
              <a:rPr lang="es-ES" sz="1600" dirty="0">
                <a:latin typeface="Courier"/>
                <a:cs typeface="Courier"/>
              </a:rPr>
              <a:t> </a:t>
            </a:r>
            <a:r>
              <a:rPr lang="es-ES" sz="1600" dirty="0" err="1">
                <a:latin typeface="Courier"/>
                <a:cs typeface="Courier"/>
              </a:rPr>
              <a:t>World</a:t>
            </a:r>
            <a:r>
              <a:rPr lang="es-ES" sz="1600" dirty="0">
                <a:latin typeface="Courier"/>
                <a:cs typeface="Courier"/>
              </a:rPr>
              <a:t>’, id:’</a:t>
            </a:r>
            <a:r>
              <a:rPr lang="es-ES" sz="1600" dirty="0" err="1">
                <a:latin typeface="Courier"/>
                <a:cs typeface="Courier"/>
              </a:rPr>
              <a:t>hello-world</a:t>
            </a:r>
            <a:r>
              <a:rPr lang="es-ES" sz="1600" dirty="0">
                <a:latin typeface="Courier"/>
                <a:cs typeface="Courier"/>
              </a:rPr>
              <a:t>’}}</a:t>
            </a:r>
          </a:p>
        </p:txBody>
      </p:sp>
    </p:spTree>
    <p:extLst>
      <p:ext uri="{BB962C8B-B14F-4D97-AF65-F5344CB8AC3E}">
        <p14:creationId xmlns:p14="http://schemas.microsoft.com/office/powerpoint/2010/main" val="1417552389"/>
      </p:ext>
    </p:extLst>
  </p:cSld>
  <p:clrMapOvr>
    <a:masterClrMapping/>
  </p:clrMapOvr>
</p:sld>
</file>

<file path=ppt/theme/theme1.xml><?xml version="1.0" encoding="utf-8"?>
<a:theme xmlns:a="http://schemas.openxmlformats.org/drawingml/2006/main" name="Tema de Office">
  <a:themeElements>
    <a:clrScheme name="NC4G">
      <a:dk1>
        <a:sysClr val="windowText" lastClr="000000"/>
      </a:dk1>
      <a:lt1>
        <a:sysClr val="window" lastClr="FFFFFF"/>
      </a:lt1>
      <a:dk2>
        <a:srgbClr val="EAB203"/>
      </a:dk2>
      <a:lt2>
        <a:srgbClr val="EBEBEB"/>
      </a:lt2>
      <a:accent1>
        <a:srgbClr val="EAB203"/>
      </a:accent1>
      <a:accent2>
        <a:srgbClr val="72BE8C"/>
      </a:accent2>
      <a:accent3>
        <a:srgbClr val="9BBB59"/>
      </a:accent3>
      <a:accent4>
        <a:srgbClr val="F79646"/>
      </a:accent4>
      <a:accent5>
        <a:srgbClr val="4BACC6"/>
      </a:accent5>
      <a:accent6>
        <a:srgbClr val="FF671B"/>
      </a:accent6>
      <a:hlink>
        <a:srgbClr val="EAB203"/>
      </a:hlink>
      <a:folHlink>
        <a:srgbClr val="72BE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3425</TotalTime>
  <Words>348</Words>
  <Application>Microsoft Office PowerPoint</Application>
  <PresentationFormat>Presentación en pantalla (4:3)</PresentationFormat>
  <Paragraphs>95</Paragraphs>
  <Slides>13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Courier</vt:lpstr>
      <vt:lpstr>PT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Mo</dc:creator>
  <cp:lastModifiedBy>Iván Rodríguez Calleja</cp:lastModifiedBy>
  <cp:revision>93</cp:revision>
  <dcterms:created xsi:type="dcterms:W3CDTF">2018-01-04T19:07:01Z</dcterms:created>
  <dcterms:modified xsi:type="dcterms:W3CDTF">2018-01-24T20:13:55Z</dcterms:modified>
</cp:coreProperties>
</file>